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9" r:id="rId1"/>
  </p:sldMasterIdLst>
  <p:notesMasterIdLst>
    <p:notesMasterId r:id="rId22"/>
  </p:notesMasterIdLst>
  <p:sldIdLst>
    <p:sldId id="260" r:id="rId2"/>
    <p:sldId id="283" r:id="rId3"/>
    <p:sldId id="261" r:id="rId4"/>
    <p:sldId id="278" r:id="rId5"/>
    <p:sldId id="263" r:id="rId6"/>
    <p:sldId id="284" r:id="rId7"/>
    <p:sldId id="279" r:id="rId8"/>
    <p:sldId id="266" r:id="rId9"/>
    <p:sldId id="285" r:id="rId10"/>
    <p:sldId id="280" r:id="rId11"/>
    <p:sldId id="272" r:id="rId12"/>
    <p:sldId id="286" r:id="rId13"/>
    <p:sldId id="287" r:id="rId14"/>
    <p:sldId id="288" r:id="rId15"/>
    <p:sldId id="290" r:id="rId16"/>
    <p:sldId id="289" r:id="rId17"/>
    <p:sldId id="281" r:id="rId18"/>
    <p:sldId id="269" r:id="rId19"/>
    <p:sldId id="291" r:id="rId20"/>
    <p:sldId id="292" r:id="rId21"/>
  </p:sldIdLst>
  <p:sldSz cx="9144000" cy="5143500" type="screen16x9"/>
  <p:notesSz cx="6858000" cy="9144000"/>
  <p:embeddedFontLst>
    <p:embeddedFont>
      <p:font typeface="DM Sans" pitchFamily="2" charset="0"/>
      <p:regular r:id="rId23"/>
      <p:bold r:id="rId24"/>
      <p:italic r:id="rId25"/>
      <p:boldItalic r:id="rId26"/>
    </p:embeddedFont>
    <p:embeddedFont>
      <p:font typeface="Oswald" pitchFamily="2" charset="0"/>
      <p:regular r:id="rId27"/>
      <p:bold r:id="rId28"/>
    </p:embeddedFont>
    <p:embeddedFont>
      <p:font typeface="Playfair Display" pitchFamily="2" charset="0"/>
      <p:regular r:id="rId29"/>
      <p:bold r:id="rId30"/>
      <p:italic r:id="rId31"/>
      <p:boldItalic r:id="rId32"/>
    </p:embeddedFont>
    <p:embeddedFont>
      <p:font typeface="Playfair Display Medium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56A9B5-05F6-45AA-B802-CBE41CAF4439}" v="109" dt="2025-04-17T10:46:33.302"/>
  </p1510:revLst>
</p1510:revInfo>
</file>

<file path=ppt/tableStyles.xml><?xml version="1.0" encoding="utf-8"?>
<a:tblStyleLst xmlns:a="http://schemas.openxmlformats.org/drawingml/2006/main" def="{11CEFC70-F809-47D2-84C5-2826B0D66B0A}">
  <a:tblStyle styleId="{11CEFC70-F809-47D2-84C5-2826B0D66B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094" autoAdjust="0"/>
  </p:normalViewPr>
  <p:slideViewPr>
    <p:cSldViewPr snapToGrid="0">
      <p:cViewPr varScale="1">
        <p:scale>
          <a:sx n="121" d="100"/>
          <a:sy n="121" d="100"/>
        </p:scale>
        <p:origin x="1350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" name="Google Shape;4065;g228bed9a0ba_0_7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6" name="Google Shape;4066;g228bed9a0ba_0_7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2F593-8F0C-4010-925C-4806C0755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A926FE-0AA9-5937-00F0-F3912DE4DF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3CB523-C327-5D9A-0D9F-F4E5186A5E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234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A6FDB-1816-AAD3-4627-B9D2C6B59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A7A6EE-B620-3D8C-863D-D17AC6A667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72F4C0-C542-013B-9CD5-1173FE0C93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524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254C7-B9CD-BC46-1707-32D2E2AFB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A87E97-2F20-6BD6-FBFA-1A717E97B0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9D897-1E55-B5C5-E05F-75A900A694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2044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2523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8BF6E-4B37-0EFA-027C-B092EB7ED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793FF4-2968-E9BD-CEBB-4D3192D4B0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F242A7-06EF-3DCC-CADE-981EC9D00D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2888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B383FE-B51E-5FEC-74BD-0D94DA3BD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778395-24C2-C1D6-5D4C-F65836FCC5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7897BB-A3E7-2899-FFA2-B247A7C2C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326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373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2" name="Google Shape;4072;g228bed9a0ba_0_7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3" name="Google Shape;4073;g228bed9a0ba_0_7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816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6404D-8977-B30E-5FE9-3010D087A2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97A42B-1D58-0499-507E-035A970813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4E181B-C6B8-0F02-EF0C-82BE6A706B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123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324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87965-F53F-38E2-ACA3-DCC54B9FA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444162-6AC5-D7F1-7AB2-5F3F701F1E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291F00-189A-6431-3477-E76BBFAD7F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343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615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5DC79-6CE1-5E46-A2CA-0DC021D04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4D68DF-A956-E88D-30D7-18E04240EE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DB60A9-636E-3C3B-810B-73ED6A219C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849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A - title">
  <p:cSld name="CUSTOM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1600" y="731378"/>
            <a:ext cx="1485876" cy="28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layfair Display"/>
              <a:buNone/>
              <a:defRPr sz="3500"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16" name="Google Shape;16;p2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20" name="Google Shape;20;p2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N - blank colour">
  <p:cSld name="CUSTOM_15">
    <p:bg>
      <p:bgPr>
        <a:solidFill>
          <a:schemeClr val="accent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2" name="Google Shape;162;p15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63" name="Google Shape;16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P - contact">
  <p:cSld name="CUSTOM_10">
    <p:bg>
      <p:bgPr>
        <a:solidFill>
          <a:schemeClr val="accent1"/>
        </a:soli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349;p17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350" name="Google Shape;350;p17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352;p17"/>
          <p:cNvSpPr txBox="1">
            <a:spLocks noGrp="1"/>
          </p:cNvSpPr>
          <p:nvPr>
            <p:ph type="subTitle" idx="1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fair Display Medium"/>
              <a:buNone/>
              <a:defRPr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17"/>
          <p:cNvSpPr txBox="1">
            <a:spLocks noGrp="1"/>
          </p:cNvSpPr>
          <p:nvPr>
            <p:ph type="body" idx="2"/>
          </p:nvPr>
        </p:nvSpPr>
        <p:spPr>
          <a:xfrm>
            <a:off x="708100" y="1968475"/>
            <a:ext cx="39246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54" name="Google Shape;354;p17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355" name="Google Shape;355;p17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7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7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7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7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7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7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7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7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7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7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7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7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7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7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7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7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7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7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7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7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7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7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7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7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7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7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7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7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7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7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7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7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7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7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7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7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7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7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7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7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7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7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7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7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7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7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7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7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7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7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7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7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7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7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7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7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7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7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7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7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7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7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7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7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7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7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7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7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7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7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7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7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7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7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7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7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7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7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7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7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7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7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7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7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7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7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7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7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7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7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7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7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7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7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7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7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7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7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7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7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7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7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7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7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7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7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7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7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7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7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7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7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7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7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7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7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7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7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7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7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7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7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7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7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7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7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7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7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7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7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7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7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7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7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7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7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7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7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7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7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7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7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7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7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7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7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7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7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7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7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7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7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7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29" name="Google Shape;72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  <p:sp>
        <p:nvSpPr>
          <p:cNvPr id="730" name="Google Shape;730;p17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31" name="Google Shape;731;p17"/>
          <p:cNvSpPr txBox="1">
            <a:spLocks noGrp="1"/>
          </p:cNvSpPr>
          <p:nvPr>
            <p:ph type="body" idx="3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32" name="Google Shape;732;p17"/>
          <p:cNvSpPr txBox="1">
            <a:spLocks noGrp="1"/>
          </p:cNvSpPr>
          <p:nvPr>
            <p:ph type="body" idx="4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733" name="Google Shape;733;p17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734" name="Google Shape;734;p17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7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7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7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7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17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741" name="Google Shape;741;p17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7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7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7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" name="Google Shape;746;p17"/>
          <p:cNvSpPr>
            <a:spLocks noGrp="1"/>
          </p:cNvSpPr>
          <p:nvPr>
            <p:ph type="pic" idx="5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47" name="Google Shape;747;p17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748" name="Google Shape;748;p17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7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7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7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7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7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7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17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761" name="Google Shape;761;p17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7" name="Google Shape;767;p17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74" name="Google Shape;774;p17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775" name="Google Shape;775;p17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7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oogle Shape;781;p17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782" name="Google Shape;782;p17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17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788" name="Google Shape;788;p17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7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17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801" name="Google Shape;801;p17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7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7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7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A - title">
  <p:cSld name="CUSTOM_14">
    <p:bg>
      <p:bgPr>
        <a:solidFill>
          <a:schemeClr val="accent3"/>
        </a:solidFill>
        <a:effectLst/>
      </p:bgPr>
    </p:bg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1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09" name="Google Shape;809;p18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0" name="Google Shape;810;p18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11" name="Google Shape;811;p18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812" name="Google Shape;81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4678" y="731368"/>
            <a:ext cx="1485900" cy="285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3" name="Google Shape;813;p18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814" name="Google Shape;814;p18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18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818" name="Google Shape;818;p18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8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E - content and image">
  <p:cSld name="CUSTOM_2_2_1"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22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2" name="Google Shape;852;p22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853" name="Google Shape;853;p22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5" name="Google Shape;855;p22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6" name="Google Shape;856;p22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57" name="Google Shape;857;p2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58" name="Google Shape;858;p22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3263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59" name="Google Shape;859;p22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3263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860" name="Google Shape;86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G - content plain">
  <p:cSld name="CUSTOM_13_1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24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72" name="Google Shape;872;p24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73" name="Google Shape;873;p24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74" name="Google Shape;874;p2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75" name="Google Shape;87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K - quote">
  <p:cSld name="CUSTOM_5_1_1">
    <p:bg>
      <p:bgPr>
        <a:solidFill>
          <a:schemeClr val="accent3"/>
        </a:solidFill>
        <a:effectLst/>
      </p:bgPr>
    </p:bg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28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909" name="Google Shape;909;p28"/>
          <p:cNvGrpSpPr/>
          <p:nvPr/>
        </p:nvGrpSpPr>
        <p:grpSpPr>
          <a:xfrm rot="749660">
            <a:off x="1120083" y="1116848"/>
            <a:ext cx="901519" cy="612109"/>
            <a:chOff x="238125" y="432125"/>
            <a:chExt cx="7144225" cy="4850750"/>
          </a:xfrm>
        </p:grpSpPr>
        <p:sp>
          <p:nvSpPr>
            <p:cNvPr id="910" name="Google Shape;910;p28"/>
            <p:cNvSpPr/>
            <p:nvPr/>
          </p:nvSpPr>
          <p:spPr>
            <a:xfrm>
              <a:off x="901750" y="728650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8"/>
            <p:cNvSpPr/>
            <p:nvPr/>
          </p:nvSpPr>
          <p:spPr>
            <a:xfrm>
              <a:off x="4391075" y="850400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8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8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L - case study">
  <p:cSld name="CUSTOM_6_1_1"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5" name="Google Shape;915;p29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916" name="Google Shape;916;p29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9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9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" name="Google Shape;919;p29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0" name="Google Shape;920;p29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1" name="Google Shape;921;p29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2" name="Google Shape;922;p29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3" name="Google Shape;923;p29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24" name="Google Shape;924;p29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5" name="Google Shape;925;p29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26" name="Google Shape;926;p29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29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29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29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0" name="Google Shape;930;p29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1" name="Google Shape;931;p29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2" name="Google Shape;932;p29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3" name="Google Shape;933;p2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934" name="Google Shape;934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M - team">
  <p:cSld name="CUSTOM_8_1"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30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37" name="Google Shape;937;p30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938" name="Google Shape;938;p30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40" name="Google Shape;940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941" name="Google Shape;941;p30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2" name="Google Shape;942;p30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3" name="Google Shape;943;p30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4" name="Google Shape;944;p30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5" name="Google Shape;945;p30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6" name="Google Shape;946;p3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47" name="Google Shape;947;p30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8" name="Google Shape;948;p30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9" name="Google Shape;949;p30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0" name="Google Shape;950;p30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1" name="Google Shape;951;p30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2" name="Google Shape;952;p30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3" name="Google Shape;953;p30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4" name="Google Shape;954;p30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5" name="Google Shape;955;p30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6" name="Google Shape;956;p30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957" name="Google Shape;95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N - blank colour">
  <p:cSld name="CUSTOM_15_1">
    <p:bg>
      <p:bgPr>
        <a:solidFill>
          <a:schemeClr val="accent3"/>
        </a:solidFill>
        <a:effectLst/>
      </p:bgPr>
    </p:bg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60" name="Google Shape;960;p31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961" name="Google Shape;961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E - content and image">
  <p:cSld name="CUSTOM_2_2_1_1"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38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1" name="Google Shape;1651;p38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1652" name="Google Shape;1652;p38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4" name="Google Shape;1654;p38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55" name="Google Shape;1655;p38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56" name="Google Shape;1656;p3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57" name="Google Shape;1657;p38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7421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58" name="Google Shape;1658;p38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7421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659" name="Google Shape;1659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C - Section title (add image)">
  <p:cSld name="CUSTOM_9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4"/>
          <p:cNvGrpSpPr/>
          <p:nvPr/>
        </p:nvGrpSpPr>
        <p:grpSpPr>
          <a:xfrm>
            <a:off x="-39825" y="851054"/>
            <a:ext cx="9223657" cy="4358307"/>
            <a:chOff x="-47782" y="926927"/>
            <a:chExt cx="9223657" cy="4111998"/>
          </a:xfrm>
        </p:grpSpPr>
        <p:sp>
          <p:nvSpPr>
            <p:cNvPr id="36" name="Google Shape;36;p4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-39825" y="1162925"/>
              <a:ext cx="9215700" cy="387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723775" y="1858200"/>
            <a:ext cx="3965400" cy="14271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G - content plain">
  <p:cSld name="CUSTOM_13_1_1">
    <p:spTree>
      <p:nvGrpSpPr>
        <p:cNvPr id="1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40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71" name="Google Shape;1671;p40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72" name="Google Shape;1672;p40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73" name="Google Shape;1673;p4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674" name="Google Shape;1674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I - content bold header">
  <p:cSld name="CUSTOM_7_2_1">
    <p:bg>
      <p:bgPr>
        <a:solidFill>
          <a:schemeClr val="accent4"/>
        </a:solidFill>
        <a:effectLst/>
      </p:bgPr>
    </p:bg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5" name="Google Shape;1685;p42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1686" name="Google Shape;1686;p42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8" name="Google Shape;1688;p4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89" name="Google Shape;1689;p42"/>
          <p:cNvSpPr txBox="1">
            <a:spLocks noGrp="1"/>
          </p:cNvSpPr>
          <p:nvPr>
            <p:ph type="body" idx="1"/>
          </p:nvPr>
        </p:nvSpPr>
        <p:spPr>
          <a:xfrm>
            <a:off x="688875" y="2613125"/>
            <a:ext cx="5262600" cy="221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90" name="Google Shape;1690;p42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91" name="Google Shape;1691;p42"/>
          <p:cNvSpPr txBox="1">
            <a:spLocks noGrp="1"/>
          </p:cNvSpPr>
          <p:nvPr>
            <p:ph type="subTitle" idx="2"/>
          </p:nvPr>
        </p:nvSpPr>
        <p:spPr>
          <a:xfrm>
            <a:off x="683775" y="2316550"/>
            <a:ext cx="5272800" cy="250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692" name="Google Shape;169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J - timeline">
  <p:cSld name="CUSTOM_7_1_1_1">
    <p:bg>
      <p:bgPr>
        <a:solidFill>
          <a:schemeClr val="accent4"/>
        </a:solidFill>
        <a:effectLst/>
      </p:bgPr>
    </p:bg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4" name="Google Shape;1694;p43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1695" name="Google Shape;1695;p43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3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7" name="Google Shape;1697;p43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98" name="Google Shape;1698;p43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99" name="Google Shape;1699;p43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0" name="Google Shape;1700;p43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1" name="Google Shape;1701;p43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2" name="Google Shape;1702;p43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3" name="Google Shape;1703;p43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04" name="Google Shape;1704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5" name="Google Shape;1705;p43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K - quote">
  <p:cSld name="CUSTOM_5_1_1_1">
    <p:bg>
      <p:bgPr>
        <a:solidFill>
          <a:schemeClr val="accent4"/>
        </a:solidFill>
        <a:effectLst/>
      </p:bgPr>
    </p:bg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44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1708" name="Google Shape;1708;p44"/>
          <p:cNvGrpSpPr/>
          <p:nvPr/>
        </p:nvGrpSpPr>
        <p:grpSpPr>
          <a:xfrm rot="749660">
            <a:off x="1121321" y="1112906"/>
            <a:ext cx="864274" cy="604742"/>
            <a:chOff x="238125" y="432125"/>
            <a:chExt cx="6849075" cy="4792368"/>
          </a:xfrm>
        </p:grpSpPr>
        <p:sp>
          <p:nvSpPr>
            <p:cNvPr id="1709" name="Google Shape;1709;p44"/>
            <p:cNvSpPr/>
            <p:nvPr/>
          </p:nvSpPr>
          <p:spPr>
            <a:xfrm>
              <a:off x="603403" y="670268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4"/>
            <p:cNvSpPr/>
            <p:nvPr/>
          </p:nvSpPr>
          <p:spPr>
            <a:xfrm>
              <a:off x="4092728" y="792018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4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4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L - case study">
  <p:cSld name="CUSTOM_6_1_1_1"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4" name="Google Shape;1714;p45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1715" name="Google Shape;1715;p45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5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5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8" name="Google Shape;1718;p45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19" name="Google Shape;1719;p45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20" name="Google Shape;1720;p45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21" name="Google Shape;1721;p45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22" name="Google Shape;1722;p45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23" name="Google Shape;1723;p45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724" name="Google Shape;1724;p45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725" name="Google Shape;1725;p45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45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45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8" name="Google Shape;1728;p45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29" name="Google Shape;1729;p45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0" name="Google Shape;1730;p45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1" name="Google Shape;1731;p45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2" name="Google Shape;1732;p4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33" name="Google Shape;1733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M - team">
  <p:cSld name="CUSTOM_8_1_1"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46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736" name="Google Shape;1736;p46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1737" name="Google Shape;1737;p46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6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39" name="Google Shape;1739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40" name="Google Shape;1740;p46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1" name="Google Shape;1741;p46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2" name="Google Shape;1742;p46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3" name="Google Shape;1743;p46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4" name="Google Shape;1744;p46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5" name="Google Shape;1745;p46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46" name="Google Shape;1746;p46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7" name="Google Shape;1747;p46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8" name="Google Shape;1748;p46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9" name="Google Shape;1749;p46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0" name="Google Shape;1750;p46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1" name="Google Shape;1751;p46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2" name="Google Shape;1752;p46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46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4" name="Google Shape;1754;p46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5" name="Google Shape;1755;p46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756" name="Google Shape;175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O - Thank you">
  <p:cSld name="CUSTOM_11_1_1">
    <p:bg>
      <p:bgPr>
        <a:solidFill>
          <a:schemeClr val="accent4"/>
        </a:solidFill>
        <a:effectLst/>
      </p:bgPr>
    </p:bg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48"/>
          <p:cNvSpPr txBox="1"/>
          <p:nvPr/>
        </p:nvSpPr>
        <p:spPr>
          <a:xfrm>
            <a:off x="2510250" y="1796538"/>
            <a:ext cx="41235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sz="65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763" name="Google Shape;1763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73602">
            <a:off x="1042925" y="591649"/>
            <a:ext cx="1502508" cy="1502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4" name="Google Shape;1764;p48"/>
          <p:cNvGrpSpPr/>
          <p:nvPr/>
        </p:nvGrpSpPr>
        <p:grpSpPr>
          <a:xfrm>
            <a:off x="6592087" y="1571492"/>
            <a:ext cx="328960" cy="308957"/>
            <a:chOff x="1027100" y="243625"/>
            <a:chExt cx="5446350" cy="5115175"/>
          </a:xfrm>
        </p:grpSpPr>
        <p:sp>
          <p:nvSpPr>
            <p:cNvPr id="1765" name="Google Shape;1765;p48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8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" name="Google Shape;1767;p48"/>
          <p:cNvGrpSpPr/>
          <p:nvPr/>
        </p:nvGrpSpPr>
        <p:grpSpPr>
          <a:xfrm>
            <a:off x="1360094" y="3990450"/>
            <a:ext cx="1102050" cy="1172870"/>
            <a:chOff x="1363575" y="238150"/>
            <a:chExt cx="4893650" cy="5208125"/>
          </a:xfrm>
        </p:grpSpPr>
        <p:sp>
          <p:nvSpPr>
            <p:cNvPr id="1768" name="Google Shape;1768;p48"/>
            <p:cNvSpPr/>
            <p:nvPr/>
          </p:nvSpPr>
          <p:spPr>
            <a:xfrm>
              <a:off x="2593400" y="1233425"/>
              <a:ext cx="2169175" cy="2697325"/>
            </a:xfrm>
            <a:custGeom>
              <a:avLst/>
              <a:gdLst/>
              <a:ahLst/>
              <a:cxnLst/>
              <a:rect l="l" t="t" r="r" b="b"/>
              <a:pathLst>
                <a:path w="86767" h="107893" extrusionOk="0">
                  <a:moveTo>
                    <a:pt x="24889" y="0"/>
                  </a:moveTo>
                  <a:cubicBezTo>
                    <a:pt x="24691" y="0"/>
                    <a:pt x="24494" y="4"/>
                    <a:pt x="24299" y="12"/>
                  </a:cubicBezTo>
                  <a:cubicBezTo>
                    <a:pt x="19068" y="145"/>
                    <a:pt x="14765" y="2363"/>
                    <a:pt x="10991" y="5971"/>
                  </a:cubicBezTo>
                  <a:cubicBezTo>
                    <a:pt x="7747" y="9050"/>
                    <a:pt x="5992" y="12824"/>
                    <a:pt x="4701" y="16929"/>
                  </a:cubicBezTo>
                  <a:cubicBezTo>
                    <a:pt x="4172" y="18650"/>
                    <a:pt x="3410" y="20206"/>
                    <a:pt x="2053" y="21431"/>
                  </a:cubicBezTo>
                  <a:cubicBezTo>
                    <a:pt x="1291" y="22126"/>
                    <a:pt x="663" y="22490"/>
                    <a:pt x="0" y="22523"/>
                  </a:cubicBezTo>
                  <a:cubicBezTo>
                    <a:pt x="298" y="34639"/>
                    <a:pt x="3046" y="67380"/>
                    <a:pt x="24464" y="78834"/>
                  </a:cubicBezTo>
                  <a:cubicBezTo>
                    <a:pt x="29298" y="90983"/>
                    <a:pt x="23173" y="103165"/>
                    <a:pt x="23173" y="103165"/>
                  </a:cubicBezTo>
                  <a:cubicBezTo>
                    <a:pt x="23173" y="103165"/>
                    <a:pt x="35170" y="107893"/>
                    <a:pt x="49540" y="107893"/>
                  </a:cubicBezTo>
                  <a:cubicBezTo>
                    <a:pt x="57113" y="107893"/>
                    <a:pt x="65346" y="106580"/>
                    <a:pt x="72830" y="102569"/>
                  </a:cubicBezTo>
                  <a:cubicBezTo>
                    <a:pt x="72830" y="102536"/>
                    <a:pt x="72830" y="102503"/>
                    <a:pt x="72830" y="102503"/>
                  </a:cubicBezTo>
                  <a:cubicBezTo>
                    <a:pt x="68526" y="87838"/>
                    <a:pt x="80278" y="64566"/>
                    <a:pt x="84780" y="56389"/>
                  </a:cubicBezTo>
                  <a:cubicBezTo>
                    <a:pt x="84714" y="56124"/>
                    <a:pt x="84648" y="55859"/>
                    <a:pt x="84648" y="55561"/>
                  </a:cubicBezTo>
                  <a:cubicBezTo>
                    <a:pt x="84515" y="53873"/>
                    <a:pt x="84681" y="52152"/>
                    <a:pt x="84879" y="50463"/>
                  </a:cubicBezTo>
                  <a:cubicBezTo>
                    <a:pt x="85277" y="46822"/>
                    <a:pt x="85839" y="43214"/>
                    <a:pt x="86270" y="39605"/>
                  </a:cubicBezTo>
                  <a:cubicBezTo>
                    <a:pt x="86502" y="37586"/>
                    <a:pt x="86601" y="35600"/>
                    <a:pt x="86766" y="33580"/>
                  </a:cubicBezTo>
                  <a:cubicBezTo>
                    <a:pt x="86766" y="33481"/>
                    <a:pt x="86766" y="33348"/>
                    <a:pt x="86766" y="33216"/>
                  </a:cubicBezTo>
                  <a:cubicBezTo>
                    <a:pt x="86677" y="31655"/>
                    <a:pt x="86288" y="30935"/>
                    <a:pt x="85395" y="30935"/>
                  </a:cubicBezTo>
                  <a:cubicBezTo>
                    <a:pt x="84963" y="30935"/>
                    <a:pt x="84412" y="31104"/>
                    <a:pt x="83721" y="31428"/>
                  </a:cubicBezTo>
                  <a:cubicBezTo>
                    <a:pt x="82496" y="32024"/>
                    <a:pt x="81437" y="32786"/>
                    <a:pt x="80642" y="33977"/>
                  </a:cubicBezTo>
                  <a:cubicBezTo>
                    <a:pt x="80146" y="34706"/>
                    <a:pt x="79550" y="35434"/>
                    <a:pt x="78888" y="36030"/>
                  </a:cubicBezTo>
                  <a:cubicBezTo>
                    <a:pt x="78424" y="36460"/>
                    <a:pt x="77762" y="36824"/>
                    <a:pt x="77133" y="36957"/>
                  </a:cubicBezTo>
                  <a:cubicBezTo>
                    <a:pt x="76883" y="37012"/>
                    <a:pt x="76651" y="37040"/>
                    <a:pt x="76438" y="37040"/>
                  </a:cubicBezTo>
                  <a:cubicBezTo>
                    <a:pt x="75378" y="37040"/>
                    <a:pt x="74777" y="36359"/>
                    <a:pt x="74750" y="35037"/>
                  </a:cubicBezTo>
                  <a:cubicBezTo>
                    <a:pt x="74716" y="33580"/>
                    <a:pt x="74783" y="32124"/>
                    <a:pt x="74981" y="30667"/>
                  </a:cubicBezTo>
                  <a:cubicBezTo>
                    <a:pt x="75345" y="27390"/>
                    <a:pt x="75908" y="24179"/>
                    <a:pt x="76934" y="21001"/>
                  </a:cubicBezTo>
                  <a:cubicBezTo>
                    <a:pt x="78126" y="17326"/>
                    <a:pt x="77398" y="13718"/>
                    <a:pt x="76008" y="10175"/>
                  </a:cubicBezTo>
                  <a:cubicBezTo>
                    <a:pt x="74981" y="7560"/>
                    <a:pt x="73127" y="5839"/>
                    <a:pt x="70909" y="4382"/>
                  </a:cubicBezTo>
                  <a:cubicBezTo>
                    <a:pt x="70645" y="4217"/>
                    <a:pt x="70380" y="4051"/>
                    <a:pt x="70181" y="3819"/>
                  </a:cubicBezTo>
                  <a:cubicBezTo>
                    <a:pt x="68261" y="1635"/>
                    <a:pt x="65712" y="1403"/>
                    <a:pt x="63031" y="1337"/>
                  </a:cubicBezTo>
                  <a:cubicBezTo>
                    <a:pt x="62889" y="1332"/>
                    <a:pt x="62749" y="1330"/>
                    <a:pt x="62609" y="1330"/>
                  </a:cubicBezTo>
                  <a:cubicBezTo>
                    <a:pt x="58823" y="1330"/>
                    <a:pt x="55642" y="3036"/>
                    <a:pt x="52768" y="5144"/>
                  </a:cubicBezTo>
                  <a:cubicBezTo>
                    <a:pt x="50670" y="6725"/>
                    <a:pt x="48477" y="7363"/>
                    <a:pt x="46006" y="7363"/>
                  </a:cubicBezTo>
                  <a:cubicBezTo>
                    <a:pt x="45943" y="7363"/>
                    <a:pt x="45880" y="7362"/>
                    <a:pt x="45817" y="7362"/>
                  </a:cubicBezTo>
                  <a:cubicBezTo>
                    <a:pt x="44194" y="7328"/>
                    <a:pt x="42539" y="7196"/>
                    <a:pt x="40917" y="7097"/>
                  </a:cubicBezTo>
                  <a:cubicBezTo>
                    <a:pt x="38302" y="6964"/>
                    <a:pt x="36448" y="5243"/>
                    <a:pt x="34363" y="4051"/>
                  </a:cubicBezTo>
                  <a:cubicBezTo>
                    <a:pt x="32575" y="3025"/>
                    <a:pt x="30986" y="1601"/>
                    <a:pt x="29099" y="774"/>
                  </a:cubicBezTo>
                  <a:cubicBezTo>
                    <a:pt x="27818" y="221"/>
                    <a:pt x="26332" y="0"/>
                    <a:pt x="24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8"/>
            <p:cNvSpPr/>
            <p:nvPr/>
          </p:nvSpPr>
          <p:spPr>
            <a:xfrm>
              <a:off x="2393950" y="238150"/>
              <a:ext cx="2776625" cy="2487425"/>
            </a:xfrm>
            <a:custGeom>
              <a:avLst/>
              <a:gdLst/>
              <a:ahLst/>
              <a:cxnLst/>
              <a:rect l="l" t="t" r="r" b="b"/>
              <a:pathLst>
                <a:path w="111065" h="99497" extrusionOk="0">
                  <a:moveTo>
                    <a:pt x="50203" y="0"/>
                  </a:moveTo>
                  <a:cubicBezTo>
                    <a:pt x="49682" y="0"/>
                    <a:pt x="49158" y="21"/>
                    <a:pt x="48630" y="65"/>
                  </a:cubicBezTo>
                  <a:cubicBezTo>
                    <a:pt x="45651" y="330"/>
                    <a:pt x="42738" y="661"/>
                    <a:pt x="39990" y="1919"/>
                  </a:cubicBezTo>
                  <a:cubicBezTo>
                    <a:pt x="37971" y="2846"/>
                    <a:pt x="36018" y="3972"/>
                    <a:pt x="34064" y="4998"/>
                  </a:cubicBezTo>
                  <a:cubicBezTo>
                    <a:pt x="33634" y="5229"/>
                    <a:pt x="33204" y="5494"/>
                    <a:pt x="32906" y="5858"/>
                  </a:cubicBezTo>
                  <a:cubicBezTo>
                    <a:pt x="30920" y="8076"/>
                    <a:pt x="28900" y="10261"/>
                    <a:pt x="27046" y="12546"/>
                  </a:cubicBezTo>
                  <a:cubicBezTo>
                    <a:pt x="25193" y="14830"/>
                    <a:pt x="22776" y="15955"/>
                    <a:pt x="20061" y="16452"/>
                  </a:cubicBezTo>
                  <a:cubicBezTo>
                    <a:pt x="16089" y="17147"/>
                    <a:pt x="12547" y="18968"/>
                    <a:pt x="9766" y="21715"/>
                  </a:cubicBezTo>
                  <a:cubicBezTo>
                    <a:pt x="6191" y="25224"/>
                    <a:pt x="3509" y="29561"/>
                    <a:pt x="2318" y="34494"/>
                  </a:cubicBezTo>
                  <a:cubicBezTo>
                    <a:pt x="497" y="41975"/>
                    <a:pt x="0" y="49556"/>
                    <a:pt x="2582" y="57005"/>
                  </a:cubicBezTo>
                  <a:cubicBezTo>
                    <a:pt x="3278" y="59090"/>
                    <a:pt x="4039" y="61143"/>
                    <a:pt x="5959" y="62467"/>
                  </a:cubicBezTo>
                  <a:cubicBezTo>
                    <a:pt x="6741" y="63008"/>
                    <a:pt x="7359" y="63303"/>
                    <a:pt x="7937" y="63303"/>
                  </a:cubicBezTo>
                  <a:cubicBezTo>
                    <a:pt x="7995" y="63303"/>
                    <a:pt x="8053" y="63300"/>
                    <a:pt x="8111" y="63294"/>
                  </a:cubicBezTo>
                  <a:cubicBezTo>
                    <a:pt x="8740" y="63261"/>
                    <a:pt x="9369" y="62897"/>
                    <a:pt x="10130" y="62202"/>
                  </a:cubicBezTo>
                  <a:cubicBezTo>
                    <a:pt x="11454" y="60977"/>
                    <a:pt x="12216" y="59421"/>
                    <a:pt x="12745" y="57700"/>
                  </a:cubicBezTo>
                  <a:cubicBezTo>
                    <a:pt x="14003" y="53562"/>
                    <a:pt x="15758" y="49788"/>
                    <a:pt x="18936" y="46742"/>
                  </a:cubicBezTo>
                  <a:cubicBezTo>
                    <a:pt x="22710" y="43134"/>
                    <a:pt x="26947" y="40916"/>
                    <a:pt x="32144" y="40750"/>
                  </a:cubicBezTo>
                  <a:cubicBezTo>
                    <a:pt x="32252" y="40748"/>
                    <a:pt x="32361" y="40747"/>
                    <a:pt x="32470" y="40747"/>
                  </a:cubicBezTo>
                  <a:cubicBezTo>
                    <a:pt x="33938" y="40747"/>
                    <a:pt x="35523" y="40960"/>
                    <a:pt x="36878" y="41545"/>
                  </a:cubicBezTo>
                  <a:cubicBezTo>
                    <a:pt x="38732" y="42372"/>
                    <a:pt x="40288" y="43796"/>
                    <a:pt x="42076" y="44822"/>
                  </a:cubicBezTo>
                  <a:cubicBezTo>
                    <a:pt x="44128" y="46014"/>
                    <a:pt x="45949" y="47735"/>
                    <a:pt x="48531" y="47868"/>
                  </a:cubicBezTo>
                  <a:cubicBezTo>
                    <a:pt x="50153" y="47967"/>
                    <a:pt x="51775" y="48099"/>
                    <a:pt x="53397" y="48133"/>
                  </a:cubicBezTo>
                  <a:cubicBezTo>
                    <a:pt x="53460" y="48133"/>
                    <a:pt x="53522" y="48134"/>
                    <a:pt x="53584" y="48134"/>
                  </a:cubicBezTo>
                  <a:cubicBezTo>
                    <a:pt x="56023" y="48134"/>
                    <a:pt x="58185" y="47496"/>
                    <a:pt x="60283" y="45915"/>
                  </a:cubicBezTo>
                  <a:cubicBezTo>
                    <a:pt x="63092" y="43807"/>
                    <a:pt x="66241" y="42101"/>
                    <a:pt x="69965" y="42101"/>
                  </a:cubicBezTo>
                  <a:cubicBezTo>
                    <a:pt x="70103" y="42101"/>
                    <a:pt x="70241" y="42103"/>
                    <a:pt x="70380" y="42108"/>
                  </a:cubicBezTo>
                  <a:cubicBezTo>
                    <a:pt x="73028" y="42174"/>
                    <a:pt x="75577" y="42406"/>
                    <a:pt x="77464" y="44590"/>
                  </a:cubicBezTo>
                  <a:cubicBezTo>
                    <a:pt x="77663" y="44822"/>
                    <a:pt x="77927" y="44988"/>
                    <a:pt x="78192" y="45153"/>
                  </a:cubicBezTo>
                  <a:cubicBezTo>
                    <a:pt x="80377" y="46610"/>
                    <a:pt x="82198" y="48331"/>
                    <a:pt x="83224" y="50913"/>
                  </a:cubicBezTo>
                  <a:cubicBezTo>
                    <a:pt x="84614" y="54489"/>
                    <a:pt x="85310" y="58097"/>
                    <a:pt x="84151" y="61772"/>
                  </a:cubicBezTo>
                  <a:cubicBezTo>
                    <a:pt x="83125" y="64950"/>
                    <a:pt x="82595" y="68161"/>
                    <a:pt x="82198" y="71438"/>
                  </a:cubicBezTo>
                  <a:cubicBezTo>
                    <a:pt x="82032" y="72895"/>
                    <a:pt x="81966" y="74351"/>
                    <a:pt x="81999" y="75808"/>
                  </a:cubicBezTo>
                  <a:cubicBezTo>
                    <a:pt x="81999" y="77121"/>
                    <a:pt x="82612" y="77797"/>
                    <a:pt x="83699" y="77797"/>
                  </a:cubicBezTo>
                  <a:cubicBezTo>
                    <a:pt x="83900" y="77797"/>
                    <a:pt x="84117" y="77774"/>
                    <a:pt x="84350" y="77728"/>
                  </a:cubicBezTo>
                  <a:cubicBezTo>
                    <a:pt x="84979" y="77595"/>
                    <a:pt x="85608" y="77231"/>
                    <a:pt x="86071" y="76801"/>
                  </a:cubicBezTo>
                  <a:cubicBezTo>
                    <a:pt x="86733" y="76205"/>
                    <a:pt x="87329" y="75477"/>
                    <a:pt x="87826" y="74715"/>
                  </a:cubicBezTo>
                  <a:cubicBezTo>
                    <a:pt x="88587" y="73557"/>
                    <a:pt x="89646" y="72795"/>
                    <a:pt x="90838" y="72199"/>
                  </a:cubicBezTo>
                  <a:cubicBezTo>
                    <a:pt x="91530" y="71864"/>
                    <a:pt x="92080" y="71692"/>
                    <a:pt x="92512" y="71692"/>
                  </a:cubicBezTo>
                  <a:cubicBezTo>
                    <a:pt x="93401" y="71692"/>
                    <a:pt x="93784" y="72426"/>
                    <a:pt x="93851" y="73987"/>
                  </a:cubicBezTo>
                  <a:cubicBezTo>
                    <a:pt x="93851" y="74119"/>
                    <a:pt x="93884" y="74219"/>
                    <a:pt x="93851" y="74351"/>
                  </a:cubicBezTo>
                  <a:cubicBezTo>
                    <a:pt x="93718" y="76371"/>
                    <a:pt x="93619" y="78357"/>
                    <a:pt x="93387" y="80343"/>
                  </a:cubicBezTo>
                  <a:cubicBezTo>
                    <a:pt x="92957" y="83985"/>
                    <a:pt x="92394" y="87593"/>
                    <a:pt x="91997" y="91234"/>
                  </a:cubicBezTo>
                  <a:cubicBezTo>
                    <a:pt x="91798" y="92923"/>
                    <a:pt x="91633" y="94644"/>
                    <a:pt x="91765" y="96332"/>
                  </a:cubicBezTo>
                  <a:cubicBezTo>
                    <a:pt x="91798" y="96630"/>
                    <a:pt x="91831" y="96895"/>
                    <a:pt x="91897" y="97160"/>
                  </a:cubicBezTo>
                  <a:cubicBezTo>
                    <a:pt x="92327" y="98621"/>
                    <a:pt x="93524" y="99496"/>
                    <a:pt x="94845" y="99496"/>
                  </a:cubicBezTo>
                  <a:cubicBezTo>
                    <a:pt x="95559" y="99496"/>
                    <a:pt x="96310" y="99240"/>
                    <a:pt x="96995" y="98683"/>
                  </a:cubicBezTo>
                  <a:cubicBezTo>
                    <a:pt x="98055" y="97822"/>
                    <a:pt x="99048" y="96730"/>
                    <a:pt x="99776" y="95571"/>
                  </a:cubicBezTo>
                  <a:cubicBezTo>
                    <a:pt x="104278" y="88189"/>
                    <a:pt x="107489" y="80244"/>
                    <a:pt x="109178" y="71769"/>
                  </a:cubicBezTo>
                  <a:cubicBezTo>
                    <a:pt x="110469" y="65248"/>
                    <a:pt x="110866" y="58594"/>
                    <a:pt x="110932" y="51940"/>
                  </a:cubicBezTo>
                  <a:cubicBezTo>
                    <a:pt x="110932" y="49391"/>
                    <a:pt x="111065" y="46808"/>
                    <a:pt x="110899" y="44259"/>
                  </a:cubicBezTo>
                  <a:cubicBezTo>
                    <a:pt x="110701" y="41677"/>
                    <a:pt x="110237" y="39062"/>
                    <a:pt x="109873" y="36480"/>
                  </a:cubicBezTo>
                  <a:cubicBezTo>
                    <a:pt x="109244" y="32044"/>
                    <a:pt x="108052" y="27807"/>
                    <a:pt x="105305" y="24132"/>
                  </a:cubicBezTo>
                  <a:cubicBezTo>
                    <a:pt x="104411" y="22907"/>
                    <a:pt x="103616" y="21616"/>
                    <a:pt x="102689" y="20391"/>
                  </a:cubicBezTo>
                  <a:cubicBezTo>
                    <a:pt x="102259" y="19828"/>
                    <a:pt x="101729" y="19299"/>
                    <a:pt x="101133" y="18902"/>
                  </a:cubicBezTo>
                  <a:cubicBezTo>
                    <a:pt x="97989" y="16948"/>
                    <a:pt x="94678" y="15392"/>
                    <a:pt x="91037" y="14631"/>
                  </a:cubicBezTo>
                  <a:cubicBezTo>
                    <a:pt x="89613" y="14333"/>
                    <a:pt x="88124" y="14300"/>
                    <a:pt x="86799" y="13803"/>
                  </a:cubicBezTo>
                  <a:cubicBezTo>
                    <a:pt x="85695" y="13379"/>
                    <a:pt x="84590" y="13254"/>
                    <a:pt x="83485" y="13254"/>
                  </a:cubicBezTo>
                  <a:cubicBezTo>
                    <a:pt x="82869" y="13254"/>
                    <a:pt x="82252" y="13293"/>
                    <a:pt x="81635" y="13340"/>
                  </a:cubicBezTo>
                  <a:cubicBezTo>
                    <a:pt x="81405" y="13369"/>
                    <a:pt x="81163" y="13391"/>
                    <a:pt x="80924" y="13391"/>
                  </a:cubicBezTo>
                  <a:cubicBezTo>
                    <a:pt x="80613" y="13391"/>
                    <a:pt x="80308" y="13353"/>
                    <a:pt x="80046" y="13241"/>
                  </a:cubicBezTo>
                  <a:cubicBezTo>
                    <a:pt x="78060" y="12380"/>
                    <a:pt x="76007" y="11619"/>
                    <a:pt x="74154" y="10460"/>
                  </a:cubicBezTo>
                  <a:cubicBezTo>
                    <a:pt x="71406" y="8772"/>
                    <a:pt x="68791" y="6752"/>
                    <a:pt x="66109" y="4965"/>
                  </a:cubicBezTo>
                  <a:cubicBezTo>
                    <a:pt x="64984" y="4236"/>
                    <a:pt x="63825" y="3574"/>
                    <a:pt x="62633" y="3045"/>
                  </a:cubicBezTo>
                  <a:cubicBezTo>
                    <a:pt x="61077" y="2416"/>
                    <a:pt x="59455" y="1952"/>
                    <a:pt x="57833" y="1389"/>
                  </a:cubicBezTo>
                  <a:cubicBezTo>
                    <a:pt x="55349" y="534"/>
                    <a:pt x="52818" y="0"/>
                    <a:pt x="50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8"/>
            <p:cNvSpPr/>
            <p:nvPr/>
          </p:nvSpPr>
          <p:spPr>
            <a:xfrm>
              <a:off x="3182650" y="3184750"/>
              <a:ext cx="378250" cy="135400"/>
            </a:xfrm>
            <a:custGeom>
              <a:avLst/>
              <a:gdLst/>
              <a:ahLst/>
              <a:cxnLst/>
              <a:rect l="l" t="t" r="r" b="b"/>
              <a:pathLst>
                <a:path w="15130" h="5416" extrusionOk="0">
                  <a:moveTo>
                    <a:pt x="902" y="1"/>
                  </a:moveTo>
                  <a:cubicBezTo>
                    <a:pt x="613" y="1"/>
                    <a:pt x="340" y="159"/>
                    <a:pt x="199" y="417"/>
                  </a:cubicBezTo>
                  <a:cubicBezTo>
                    <a:pt x="1" y="781"/>
                    <a:pt x="133" y="1244"/>
                    <a:pt x="530" y="1443"/>
                  </a:cubicBezTo>
                  <a:cubicBezTo>
                    <a:pt x="4635" y="3661"/>
                    <a:pt x="9270" y="4985"/>
                    <a:pt x="14268" y="5382"/>
                  </a:cubicBezTo>
                  <a:cubicBezTo>
                    <a:pt x="14302" y="5415"/>
                    <a:pt x="14302" y="5415"/>
                    <a:pt x="14335" y="5415"/>
                  </a:cubicBezTo>
                  <a:cubicBezTo>
                    <a:pt x="14732" y="5415"/>
                    <a:pt x="15063" y="5084"/>
                    <a:pt x="15096" y="4687"/>
                  </a:cubicBezTo>
                  <a:cubicBezTo>
                    <a:pt x="15129" y="4290"/>
                    <a:pt x="14831" y="3926"/>
                    <a:pt x="14401" y="3859"/>
                  </a:cubicBezTo>
                  <a:cubicBezTo>
                    <a:pt x="9601" y="3462"/>
                    <a:pt x="5165" y="2204"/>
                    <a:pt x="1259" y="86"/>
                  </a:cubicBezTo>
                  <a:cubicBezTo>
                    <a:pt x="1142" y="27"/>
                    <a:pt x="1021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8"/>
            <p:cNvSpPr/>
            <p:nvPr/>
          </p:nvSpPr>
          <p:spPr>
            <a:xfrm>
              <a:off x="2574375" y="1213850"/>
              <a:ext cx="2207225" cy="2735275"/>
            </a:xfrm>
            <a:custGeom>
              <a:avLst/>
              <a:gdLst/>
              <a:ahLst/>
              <a:cxnLst/>
              <a:rect l="l" t="t" r="r" b="b"/>
              <a:pathLst>
                <a:path w="88289" h="109411" extrusionOk="0">
                  <a:moveTo>
                    <a:pt x="25601" y="1547"/>
                  </a:moveTo>
                  <a:cubicBezTo>
                    <a:pt x="27098" y="1547"/>
                    <a:pt x="28491" y="1809"/>
                    <a:pt x="29562" y="2285"/>
                  </a:cubicBezTo>
                  <a:cubicBezTo>
                    <a:pt x="30621" y="2715"/>
                    <a:pt x="31581" y="3411"/>
                    <a:pt x="32641" y="4106"/>
                  </a:cubicBezTo>
                  <a:cubicBezTo>
                    <a:pt x="33303" y="4569"/>
                    <a:pt x="33998" y="5066"/>
                    <a:pt x="34759" y="5496"/>
                  </a:cubicBezTo>
                  <a:cubicBezTo>
                    <a:pt x="35256" y="5761"/>
                    <a:pt x="35753" y="6092"/>
                    <a:pt x="36249" y="6423"/>
                  </a:cubicBezTo>
                  <a:cubicBezTo>
                    <a:pt x="37838" y="7482"/>
                    <a:pt x="39460" y="8542"/>
                    <a:pt x="41612" y="8641"/>
                  </a:cubicBezTo>
                  <a:cubicBezTo>
                    <a:pt x="42108" y="8674"/>
                    <a:pt x="42605" y="8707"/>
                    <a:pt x="43102" y="8740"/>
                  </a:cubicBezTo>
                  <a:cubicBezTo>
                    <a:pt x="44260" y="8807"/>
                    <a:pt x="45419" y="8906"/>
                    <a:pt x="46578" y="8906"/>
                  </a:cubicBezTo>
                  <a:cubicBezTo>
                    <a:pt x="46639" y="8907"/>
                    <a:pt x="46701" y="8907"/>
                    <a:pt x="46762" y="8907"/>
                  </a:cubicBezTo>
                  <a:cubicBezTo>
                    <a:pt x="49526" y="8907"/>
                    <a:pt x="51823" y="8175"/>
                    <a:pt x="53993" y="6556"/>
                  </a:cubicBezTo>
                  <a:cubicBezTo>
                    <a:pt x="57424" y="4014"/>
                    <a:pt x="60337" y="2875"/>
                    <a:pt x="63375" y="2875"/>
                  </a:cubicBezTo>
                  <a:cubicBezTo>
                    <a:pt x="63502" y="2875"/>
                    <a:pt x="63630" y="2877"/>
                    <a:pt x="63759" y="2881"/>
                  </a:cubicBezTo>
                  <a:cubicBezTo>
                    <a:pt x="66374" y="2947"/>
                    <a:pt x="68658" y="3179"/>
                    <a:pt x="70379" y="5099"/>
                  </a:cubicBezTo>
                  <a:cubicBezTo>
                    <a:pt x="70611" y="5397"/>
                    <a:pt x="70942" y="5596"/>
                    <a:pt x="71240" y="5794"/>
                  </a:cubicBezTo>
                  <a:cubicBezTo>
                    <a:pt x="73723" y="7416"/>
                    <a:pt x="75213" y="9105"/>
                    <a:pt x="76040" y="11223"/>
                  </a:cubicBezTo>
                  <a:cubicBezTo>
                    <a:pt x="77662" y="15328"/>
                    <a:pt x="77960" y="18506"/>
                    <a:pt x="76967" y="21552"/>
                  </a:cubicBezTo>
                  <a:cubicBezTo>
                    <a:pt x="76040" y="24366"/>
                    <a:pt x="75444" y="27378"/>
                    <a:pt x="74981" y="31351"/>
                  </a:cubicBezTo>
                  <a:cubicBezTo>
                    <a:pt x="74782" y="32873"/>
                    <a:pt x="74716" y="34396"/>
                    <a:pt x="74749" y="35853"/>
                  </a:cubicBezTo>
                  <a:cubicBezTo>
                    <a:pt x="74749" y="36846"/>
                    <a:pt x="75080" y="37607"/>
                    <a:pt x="75676" y="38071"/>
                  </a:cubicBezTo>
                  <a:cubicBezTo>
                    <a:pt x="76082" y="38409"/>
                    <a:pt x="76581" y="38579"/>
                    <a:pt x="77172" y="38579"/>
                  </a:cubicBezTo>
                  <a:cubicBezTo>
                    <a:pt x="77448" y="38579"/>
                    <a:pt x="77744" y="38542"/>
                    <a:pt x="78060" y="38468"/>
                  </a:cubicBezTo>
                  <a:cubicBezTo>
                    <a:pt x="78821" y="38336"/>
                    <a:pt x="79582" y="37938"/>
                    <a:pt x="80145" y="37409"/>
                  </a:cubicBezTo>
                  <a:cubicBezTo>
                    <a:pt x="80840" y="36780"/>
                    <a:pt x="81502" y="36018"/>
                    <a:pt x="82065" y="35158"/>
                  </a:cubicBezTo>
                  <a:cubicBezTo>
                    <a:pt x="82661" y="34231"/>
                    <a:pt x="83555" y="33502"/>
                    <a:pt x="84813" y="32907"/>
                  </a:cubicBezTo>
                  <a:cubicBezTo>
                    <a:pt x="85563" y="32553"/>
                    <a:pt x="85960" y="32480"/>
                    <a:pt x="86171" y="32480"/>
                  </a:cubicBezTo>
                  <a:cubicBezTo>
                    <a:pt x="86277" y="32480"/>
                    <a:pt x="86336" y="32498"/>
                    <a:pt x="86369" y="32509"/>
                  </a:cubicBezTo>
                  <a:cubicBezTo>
                    <a:pt x="86435" y="32576"/>
                    <a:pt x="86700" y="32807"/>
                    <a:pt x="86766" y="33999"/>
                  </a:cubicBezTo>
                  <a:lnTo>
                    <a:pt x="86766" y="34165"/>
                  </a:lnTo>
                  <a:cubicBezTo>
                    <a:pt x="86766" y="34198"/>
                    <a:pt x="86766" y="34231"/>
                    <a:pt x="86766" y="34264"/>
                  </a:cubicBezTo>
                  <a:cubicBezTo>
                    <a:pt x="86766" y="34297"/>
                    <a:pt x="86766" y="34297"/>
                    <a:pt x="86766" y="34297"/>
                  </a:cubicBezTo>
                  <a:cubicBezTo>
                    <a:pt x="86700" y="34893"/>
                    <a:pt x="86667" y="35489"/>
                    <a:pt x="86634" y="36085"/>
                  </a:cubicBezTo>
                  <a:cubicBezTo>
                    <a:pt x="86534" y="37475"/>
                    <a:pt x="86435" y="38898"/>
                    <a:pt x="86269" y="40289"/>
                  </a:cubicBezTo>
                  <a:cubicBezTo>
                    <a:pt x="86071" y="42043"/>
                    <a:pt x="85839" y="43798"/>
                    <a:pt x="85607" y="45552"/>
                  </a:cubicBezTo>
                  <a:cubicBezTo>
                    <a:pt x="85342" y="47373"/>
                    <a:pt x="85078" y="49293"/>
                    <a:pt x="84879" y="51147"/>
                  </a:cubicBezTo>
                  <a:cubicBezTo>
                    <a:pt x="84680" y="52868"/>
                    <a:pt x="84515" y="54656"/>
                    <a:pt x="84647" y="56411"/>
                  </a:cubicBezTo>
                  <a:cubicBezTo>
                    <a:pt x="84647" y="56642"/>
                    <a:pt x="84680" y="56841"/>
                    <a:pt x="84747" y="57073"/>
                  </a:cubicBezTo>
                  <a:cubicBezTo>
                    <a:pt x="79682" y="66243"/>
                    <a:pt x="68857" y="88323"/>
                    <a:pt x="72697" y="102988"/>
                  </a:cubicBezTo>
                  <a:cubicBezTo>
                    <a:pt x="65542" y="106665"/>
                    <a:pt x="57678" y="107881"/>
                    <a:pt x="50404" y="107881"/>
                  </a:cubicBezTo>
                  <a:cubicBezTo>
                    <a:pt x="38292" y="107881"/>
                    <a:pt x="27815" y="104511"/>
                    <a:pt x="24961" y="103518"/>
                  </a:cubicBezTo>
                  <a:cubicBezTo>
                    <a:pt x="26252" y="100572"/>
                    <a:pt x="30191" y="90045"/>
                    <a:pt x="25921" y="79319"/>
                  </a:cubicBezTo>
                  <a:cubicBezTo>
                    <a:pt x="25854" y="79153"/>
                    <a:pt x="25722" y="79021"/>
                    <a:pt x="25590" y="78922"/>
                  </a:cubicBezTo>
                  <a:cubicBezTo>
                    <a:pt x="5098" y="67997"/>
                    <a:pt x="1920" y="37309"/>
                    <a:pt x="1556" y="23935"/>
                  </a:cubicBezTo>
                  <a:cubicBezTo>
                    <a:pt x="2119" y="23770"/>
                    <a:pt x="2681" y="23373"/>
                    <a:pt x="3344" y="22777"/>
                  </a:cubicBezTo>
                  <a:cubicBezTo>
                    <a:pt x="4635" y="21618"/>
                    <a:pt x="5562" y="20062"/>
                    <a:pt x="6191" y="17943"/>
                  </a:cubicBezTo>
                  <a:cubicBezTo>
                    <a:pt x="7680" y="13176"/>
                    <a:pt x="9534" y="9899"/>
                    <a:pt x="12249" y="7317"/>
                  </a:cubicBezTo>
                  <a:cubicBezTo>
                    <a:pt x="16221" y="3576"/>
                    <a:pt x="20425" y="1689"/>
                    <a:pt x="25093" y="1557"/>
                  </a:cubicBezTo>
                  <a:cubicBezTo>
                    <a:pt x="25264" y="1550"/>
                    <a:pt x="25433" y="1547"/>
                    <a:pt x="25601" y="1547"/>
                  </a:cubicBezTo>
                  <a:close/>
                  <a:moveTo>
                    <a:pt x="25060" y="1"/>
                  </a:moveTo>
                  <a:cubicBezTo>
                    <a:pt x="19962" y="166"/>
                    <a:pt x="15460" y="2186"/>
                    <a:pt x="11222" y="6191"/>
                  </a:cubicBezTo>
                  <a:cubicBezTo>
                    <a:pt x="8276" y="8972"/>
                    <a:pt x="6290" y="12448"/>
                    <a:pt x="4734" y="17480"/>
                  </a:cubicBezTo>
                  <a:cubicBezTo>
                    <a:pt x="4171" y="19334"/>
                    <a:pt x="3410" y="20658"/>
                    <a:pt x="2317" y="21651"/>
                  </a:cubicBezTo>
                  <a:cubicBezTo>
                    <a:pt x="1655" y="22247"/>
                    <a:pt x="1159" y="22545"/>
                    <a:pt x="728" y="22545"/>
                  </a:cubicBezTo>
                  <a:cubicBezTo>
                    <a:pt x="331" y="22578"/>
                    <a:pt x="0" y="22942"/>
                    <a:pt x="0" y="23339"/>
                  </a:cubicBezTo>
                  <a:cubicBezTo>
                    <a:pt x="298" y="36581"/>
                    <a:pt x="3310" y="68527"/>
                    <a:pt x="24596" y="80146"/>
                  </a:cubicBezTo>
                  <a:cubicBezTo>
                    <a:pt x="29065" y="91766"/>
                    <a:pt x="23305" y="103485"/>
                    <a:pt x="23239" y="103584"/>
                  </a:cubicBezTo>
                  <a:cubicBezTo>
                    <a:pt x="23140" y="103783"/>
                    <a:pt x="23140" y="104015"/>
                    <a:pt x="23206" y="104213"/>
                  </a:cubicBezTo>
                  <a:cubicBezTo>
                    <a:pt x="23305" y="104412"/>
                    <a:pt x="23471" y="104577"/>
                    <a:pt x="23669" y="104644"/>
                  </a:cubicBezTo>
                  <a:cubicBezTo>
                    <a:pt x="23835" y="104710"/>
                    <a:pt x="35951" y="109411"/>
                    <a:pt x="50418" y="109411"/>
                  </a:cubicBezTo>
                  <a:cubicBezTo>
                    <a:pt x="58098" y="109411"/>
                    <a:pt x="66407" y="108086"/>
                    <a:pt x="73955" y="104048"/>
                  </a:cubicBezTo>
                  <a:cubicBezTo>
                    <a:pt x="74286" y="103882"/>
                    <a:pt x="74418" y="103485"/>
                    <a:pt x="74319" y="103121"/>
                  </a:cubicBezTo>
                  <a:cubicBezTo>
                    <a:pt x="74319" y="103121"/>
                    <a:pt x="74319" y="103055"/>
                    <a:pt x="74319" y="103055"/>
                  </a:cubicBezTo>
                  <a:cubicBezTo>
                    <a:pt x="70048" y="88489"/>
                    <a:pt x="82363" y="64521"/>
                    <a:pt x="86236" y="57536"/>
                  </a:cubicBezTo>
                  <a:cubicBezTo>
                    <a:pt x="86336" y="57338"/>
                    <a:pt x="86336" y="57139"/>
                    <a:pt x="86269" y="56940"/>
                  </a:cubicBezTo>
                  <a:cubicBezTo>
                    <a:pt x="86236" y="56709"/>
                    <a:pt x="86170" y="56510"/>
                    <a:pt x="86170" y="56278"/>
                  </a:cubicBezTo>
                  <a:cubicBezTo>
                    <a:pt x="86038" y="54689"/>
                    <a:pt x="86203" y="52968"/>
                    <a:pt x="86402" y="51346"/>
                  </a:cubicBezTo>
                  <a:cubicBezTo>
                    <a:pt x="86600" y="49459"/>
                    <a:pt x="86865" y="47572"/>
                    <a:pt x="87097" y="45751"/>
                  </a:cubicBezTo>
                  <a:cubicBezTo>
                    <a:pt x="87362" y="43997"/>
                    <a:pt x="87594" y="42242"/>
                    <a:pt x="87792" y="40454"/>
                  </a:cubicBezTo>
                  <a:cubicBezTo>
                    <a:pt x="87958" y="39031"/>
                    <a:pt x="88057" y="37607"/>
                    <a:pt x="88156" y="36184"/>
                  </a:cubicBezTo>
                  <a:cubicBezTo>
                    <a:pt x="88189" y="35621"/>
                    <a:pt x="88223" y="35025"/>
                    <a:pt x="88289" y="34429"/>
                  </a:cubicBezTo>
                  <a:cubicBezTo>
                    <a:pt x="88289" y="34330"/>
                    <a:pt x="88289" y="34198"/>
                    <a:pt x="88289" y="34098"/>
                  </a:cubicBezTo>
                  <a:lnTo>
                    <a:pt x="88289" y="33966"/>
                  </a:lnTo>
                  <a:cubicBezTo>
                    <a:pt x="88223" y="32973"/>
                    <a:pt x="88057" y="31748"/>
                    <a:pt x="87130" y="31218"/>
                  </a:cubicBezTo>
                  <a:cubicBezTo>
                    <a:pt x="86825" y="31026"/>
                    <a:pt x="86484" y="30950"/>
                    <a:pt x="86133" y="30950"/>
                  </a:cubicBezTo>
                  <a:cubicBezTo>
                    <a:pt x="85457" y="30950"/>
                    <a:pt x="84739" y="31233"/>
                    <a:pt x="84151" y="31516"/>
                  </a:cubicBezTo>
                  <a:cubicBezTo>
                    <a:pt x="82661" y="32244"/>
                    <a:pt x="81536" y="33171"/>
                    <a:pt x="80774" y="34330"/>
                  </a:cubicBezTo>
                  <a:cubicBezTo>
                    <a:pt x="80278" y="35058"/>
                    <a:pt x="79748" y="35720"/>
                    <a:pt x="79119" y="36250"/>
                  </a:cubicBezTo>
                  <a:cubicBezTo>
                    <a:pt x="78755" y="36614"/>
                    <a:pt x="78225" y="36879"/>
                    <a:pt x="77762" y="36978"/>
                  </a:cubicBezTo>
                  <a:cubicBezTo>
                    <a:pt x="77590" y="37010"/>
                    <a:pt x="77389" y="37041"/>
                    <a:pt x="77197" y="37041"/>
                  </a:cubicBezTo>
                  <a:cubicBezTo>
                    <a:pt x="76981" y="37041"/>
                    <a:pt x="76776" y="37002"/>
                    <a:pt x="76636" y="36879"/>
                  </a:cubicBezTo>
                  <a:cubicBezTo>
                    <a:pt x="76338" y="36680"/>
                    <a:pt x="76272" y="36184"/>
                    <a:pt x="76272" y="35820"/>
                  </a:cubicBezTo>
                  <a:cubicBezTo>
                    <a:pt x="76239" y="34429"/>
                    <a:pt x="76305" y="33006"/>
                    <a:pt x="76504" y="31549"/>
                  </a:cubicBezTo>
                  <a:cubicBezTo>
                    <a:pt x="76967" y="27643"/>
                    <a:pt x="77530" y="24730"/>
                    <a:pt x="78424" y="22048"/>
                  </a:cubicBezTo>
                  <a:cubicBezTo>
                    <a:pt x="79516" y="18672"/>
                    <a:pt x="79218" y="15063"/>
                    <a:pt x="77464" y="10661"/>
                  </a:cubicBezTo>
                  <a:cubicBezTo>
                    <a:pt x="76504" y="8211"/>
                    <a:pt x="74848" y="6324"/>
                    <a:pt x="72035" y="4503"/>
                  </a:cubicBezTo>
                  <a:cubicBezTo>
                    <a:pt x="71836" y="4371"/>
                    <a:pt x="71637" y="4238"/>
                    <a:pt x="71538" y="4106"/>
                  </a:cubicBezTo>
                  <a:cubicBezTo>
                    <a:pt x="69419" y="1689"/>
                    <a:pt x="66539" y="1424"/>
                    <a:pt x="63792" y="1358"/>
                  </a:cubicBezTo>
                  <a:cubicBezTo>
                    <a:pt x="63690" y="1356"/>
                    <a:pt x="63590" y="1355"/>
                    <a:pt x="63489" y="1355"/>
                  </a:cubicBezTo>
                  <a:cubicBezTo>
                    <a:pt x="59097" y="1355"/>
                    <a:pt x="55624" y="3454"/>
                    <a:pt x="53099" y="5331"/>
                  </a:cubicBezTo>
                  <a:cubicBezTo>
                    <a:pt x="51192" y="6720"/>
                    <a:pt x="49159" y="7384"/>
                    <a:pt x="46785" y="7384"/>
                  </a:cubicBezTo>
                  <a:cubicBezTo>
                    <a:pt x="46727" y="7384"/>
                    <a:pt x="46669" y="7384"/>
                    <a:pt x="46611" y="7383"/>
                  </a:cubicBezTo>
                  <a:cubicBezTo>
                    <a:pt x="45485" y="7383"/>
                    <a:pt x="44326" y="7284"/>
                    <a:pt x="43201" y="7218"/>
                  </a:cubicBezTo>
                  <a:cubicBezTo>
                    <a:pt x="42704" y="7185"/>
                    <a:pt x="42208" y="7151"/>
                    <a:pt x="41711" y="7118"/>
                  </a:cubicBezTo>
                  <a:cubicBezTo>
                    <a:pt x="39957" y="7052"/>
                    <a:pt x="38566" y="6125"/>
                    <a:pt x="37110" y="5165"/>
                  </a:cubicBezTo>
                  <a:cubicBezTo>
                    <a:pt x="36580" y="4834"/>
                    <a:pt x="36050" y="4470"/>
                    <a:pt x="35521" y="4172"/>
                  </a:cubicBezTo>
                  <a:cubicBezTo>
                    <a:pt x="34826" y="3775"/>
                    <a:pt x="34164" y="3311"/>
                    <a:pt x="33501" y="2848"/>
                  </a:cubicBezTo>
                  <a:cubicBezTo>
                    <a:pt x="32442" y="2120"/>
                    <a:pt x="31383" y="1391"/>
                    <a:pt x="30158" y="862"/>
                  </a:cubicBezTo>
                  <a:cubicBezTo>
                    <a:pt x="28370" y="100"/>
                    <a:pt x="26384" y="1"/>
                    <a:pt x="25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8"/>
            <p:cNvSpPr/>
            <p:nvPr/>
          </p:nvSpPr>
          <p:spPr>
            <a:xfrm>
              <a:off x="4691375" y="2550025"/>
              <a:ext cx="86100" cy="112175"/>
            </a:xfrm>
            <a:custGeom>
              <a:avLst/>
              <a:gdLst/>
              <a:ahLst/>
              <a:cxnLst/>
              <a:rect l="l" t="t" r="r" b="b"/>
              <a:pathLst>
                <a:path w="3444" h="4487" extrusionOk="0">
                  <a:moveTo>
                    <a:pt x="2564" y="0"/>
                  </a:moveTo>
                  <a:cubicBezTo>
                    <a:pt x="2308" y="0"/>
                    <a:pt x="2050" y="132"/>
                    <a:pt x="1920" y="348"/>
                  </a:cubicBezTo>
                  <a:cubicBezTo>
                    <a:pt x="1887" y="415"/>
                    <a:pt x="1225" y="1474"/>
                    <a:pt x="199" y="3361"/>
                  </a:cubicBezTo>
                  <a:cubicBezTo>
                    <a:pt x="0" y="3725"/>
                    <a:pt x="133" y="4188"/>
                    <a:pt x="497" y="4387"/>
                  </a:cubicBezTo>
                  <a:cubicBezTo>
                    <a:pt x="629" y="4453"/>
                    <a:pt x="762" y="4486"/>
                    <a:pt x="861" y="4486"/>
                  </a:cubicBezTo>
                  <a:cubicBezTo>
                    <a:pt x="1126" y="4486"/>
                    <a:pt x="1391" y="4354"/>
                    <a:pt x="1556" y="4089"/>
                  </a:cubicBezTo>
                  <a:cubicBezTo>
                    <a:pt x="2549" y="2235"/>
                    <a:pt x="3212" y="1176"/>
                    <a:pt x="3212" y="1143"/>
                  </a:cubicBezTo>
                  <a:cubicBezTo>
                    <a:pt x="3443" y="812"/>
                    <a:pt x="3311" y="315"/>
                    <a:pt x="2947" y="117"/>
                  </a:cubicBezTo>
                  <a:cubicBezTo>
                    <a:pt x="2832" y="37"/>
                    <a:pt x="2698" y="0"/>
                    <a:pt x="25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8"/>
            <p:cNvSpPr/>
            <p:nvPr/>
          </p:nvSpPr>
          <p:spPr>
            <a:xfrm>
              <a:off x="3267075" y="2898925"/>
              <a:ext cx="308725" cy="134050"/>
            </a:xfrm>
            <a:custGeom>
              <a:avLst/>
              <a:gdLst/>
              <a:ahLst/>
              <a:cxnLst/>
              <a:rect l="l" t="t" r="r" b="b"/>
              <a:pathLst>
                <a:path w="12349" h="5362" extrusionOk="0">
                  <a:moveTo>
                    <a:pt x="11491" y="0"/>
                  </a:moveTo>
                  <a:cubicBezTo>
                    <a:pt x="11267" y="0"/>
                    <a:pt x="11046" y="103"/>
                    <a:pt x="10891" y="296"/>
                  </a:cubicBezTo>
                  <a:cubicBezTo>
                    <a:pt x="9047" y="2632"/>
                    <a:pt x="7346" y="3827"/>
                    <a:pt x="5761" y="3827"/>
                  </a:cubicBezTo>
                  <a:cubicBezTo>
                    <a:pt x="5638" y="3827"/>
                    <a:pt x="5517" y="3819"/>
                    <a:pt x="5396" y="3805"/>
                  </a:cubicBezTo>
                  <a:cubicBezTo>
                    <a:pt x="3013" y="3540"/>
                    <a:pt x="1556" y="495"/>
                    <a:pt x="1556" y="462"/>
                  </a:cubicBezTo>
                  <a:cubicBezTo>
                    <a:pt x="1434" y="168"/>
                    <a:pt x="1148" y="1"/>
                    <a:pt x="847" y="1"/>
                  </a:cubicBezTo>
                  <a:cubicBezTo>
                    <a:pt x="741" y="1"/>
                    <a:pt x="633" y="21"/>
                    <a:pt x="530" y="64"/>
                  </a:cubicBezTo>
                  <a:cubicBezTo>
                    <a:pt x="166" y="263"/>
                    <a:pt x="0" y="693"/>
                    <a:pt x="166" y="1091"/>
                  </a:cubicBezTo>
                  <a:cubicBezTo>
                    <a:pt x="232" y="1256"/>
                    <a:pt x="1953" y="4964"/>
                    <a:pt x="5231" y="5328"/>
                  </a:cubicBezTo>
                  <a:cubicBezTo>
                    <a:pt x="5396" y="5361"/>
                    <a:pt x="5595" y="5361"/>
                    <a:pt x="5760" y="5361"/>
                  </a:cubicBezTo>
                  <a:cubicBezTo>
                    <a:pt x="7846" y="5361"/>
                    <a:pt x="9965" y="3971"/>
                    <a:pt x="12083" y="1256"/>
                  </a:cubicBezTo>
                  <a:cubicBezTo>
                    <a:pt x="12348" y="892"/>
                    <a:pt x="12282" y="429"/>
                    <a:pt x="11951" y="164"/>
                  </a:cubicBezTo>
                  <a:cubicBezTo>
                    <a:pt x="11813" y="53"/>
                    <a:pt x="11651" y="0"/>
                    <a:pt x="11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8"/>
            <p:cNvSpPr/>
            <p:nvPr/>
          </p:nvSpPr>
          <p:spPr>
            <a:xfrm>
              <a:off x="2655475" y="1826250"/>
              <a:ext cx="1531900" cy="934425"/>
            </a:xfrm>
            <a:custGeom>
              <a:avLst/>
              <a:gdLst/>
              <a:ahLst/>
              <a:cxnLst/>
              <a:rect l="l" t="t" r="r" b="b"/>
              <a:pathLst>
                <a:path w="61276" h="37377" extrusionOk="0">
                  <a:moveTo>
                    <a:pt x="49073" y="0"/>
                  </a:moveTo>
                  <a:cubicBezTo>
                    <a:pt x="45406" y="0"/>
                    <a:pt x="41760" y="765"/>
                    <a:pt x="38798" y="2750"/>
                  </a:cubicBezTo>
                  <a:cubicBezTo>
                    <a:pt x="34991" y="5299"/>
                    <a:pt x="33038" y="9437"/>
                    <a:pt x="33005" y="15031"/>
                  </a:cubicBezTo>
                  <a:cubicBezTo>
                    <a:pt x="32972" y="17051"/>
                    <a:pt x="33137" y="19269"/>
                    <a:pt x="33303" y="21619"/>
                  </a:cubicBezTo>
                  <a:cubicBezTo>
                    <a:pt x="33700" y="26817"/>
                    <a:pt x="34098" y="32775"/>
                    <a:pt x="32177" y="34927"/>
                  </a:cubicBezTo>
                  <a:cubicBezTo>
                    <a:pt x="31681" y="35490"/>
                    <a:pt x="31052" y="35788"/>
                    <a:pt x="30224" y="35854"/>
                  </a:cubicBezTo>
                  <a:cubicBezTo>
                    <a:pt x="30153" y="35857"/>
                    <a:pt x="30083" y="35859"/>
                    <a:pt x="30014" y="35859"/>
                  </a:cubicBezTo>
                  <a:cubicBezTo>
                    <a:pt x="26762" y="35859"/>
                    <a:pt x="26308" y="32038"/>
                    <a:pt x="25821" y="25360"/>
                  </a:cubicBezTo>
                  <a:cubicBezTo>
                    <a:pt x="25391" y="19732"/>
                    <a:pt x="24861" y="12714"/>
                    <a:pt x="21319" y="7285"/>
                  </a:cubicBezTo>
                  <a:cubicBezTo>
                    <a:pt x="18950" y="3646"/>
                    <a:pt x="15508" y="2493"/>
                    <a:pt x="12101" y="2493"/>
                  </a:cubicBezTo>
                  <a:cubicBezTo>
                    <a:pt x="6274" y="2493"/>
                    <a:pt x="547" y="5865"/>
                    <a:pt x="464" y="5928"/>
                  </a:cubicBezTo>
                  <a:cubicBezTo>
                    <a:pt x="100" y="6126"/>
                    <a:pt x="0" y="6590"/>
                    <a:pt x="199" y="6954"/>
                  </a:cubicBezTo>
                  <a:cubicBezTo>
                    <a:pt x="352" y="7195"/>
                    <a:pt x="606" y="7334"/>
                    <a:pt x="866" y="7334"/>
                  </a:cubicBezTo>
                  <a:cubicBezTo>
                    <a:pt x="1000" y="7334"/>
                    <a:pt x="1135" y="7297"/>
                    <a:pt x="1258" y="7219"/>
                  </a:cubicBezTo>
                  <a:cubicBezTo>
                    <a:pt x="1343" y="7176"/>
                    <a:pt x="6695" y="4033"/>
                    <a:pt x="12023" y="4033"/>
                  </a:cubicBezTo>
                  <a:cubicBezTo>
                    <a:pt x="15026" y="4033"/>
                    <a:pt x="18021" y="5032"/>
                    <a:pt x="20061" y="8146"/>
                  </a:cubicBezTo>
                  <a:cubicBezTo>
                    <a:pt x="23372" y="13244"/>
                    <a:pt x="23868" y="19732"/>
                    <a:pt x="24299" y="25492"/>
                  </a:cubicBezTo>
                  <a:cubicBezTo>
                    <a:pt x="24762" y="31848"/>
                    <a:pt x="25159" y="37377"/>
                    <a:pt x="29959" y="37377"/>
                  </a:cubicBezTo>
                  <a:lnTo>
                    <a:pt x="30291" y="37377"/>
                  </a:lnTo>
                  <a:cubicBezTo>
                    <a:pt x="31515" y="37311"/>
                    <a:pt x="32542" y="36814"/>
                    <a:pt x="33336" y="35953"/>
                  </a:cubicBezTo>
                  <a:cubicBezTo>
                    <a:pt x="35686" y="33305"/>
                    <a:pt x="35256" y="27280"/>
                    <a:pt x="34826" y="21487"/>
                  </a:cubicBezTo>
                  <a:cubicBezTo>
                    <a:pt x="34660" y="19169"/>
                    <a:pt x="34495" y="16985"/>
                    <a:pt x="34528" y="15065"/>
                  </a:cubicBezTo>
                  <a:cubicBezTo>
                    <a:pt x="34561" y="10000"/>
                    <a:pt x="36282" y="6292"/>
                    <a:pt x="39659" y="4008"/>
                  </a:cubicBezTo>
                  <a:cubicBezTo>
                    <a:pt x="42266" y="2270"/>
                    <a:pt x="45619" y="1557"/>
                    <a:pt x="49093" y="1557"/>
                  </a:cubicBezTo>
                  <a:cubicBezTo>
                    <a:pt x="52898" y="1557"/>
                    <a:pt x="56847" y="2412"/>
                    <a:pt x="60117" y="3710"/>
                  </a:cubicBezTo>
                  <a:cubicBezTo>
                    <a:pt x="60213" y="3750"/>
                    <a:pt x="60312" y="3768"/>
                    <a:pt x="60410" y="3768"/>
                  </a:cubicBezTo>
                  <a:cubicBezTo>
                    <a:pt x="60718" y="3768"/>
                    <a:pt x="61010" y="3581"/>
                    <a:pt x="61110" y="3279"/>
                  </a:cubicBezTo>
                  <a:cubicBezTo>
                    <a:pt x="61276" y="2882"/>
                    <a:pt x="61077" y="2452"/>
                    <a:pt x="60680" y="2286"/>
                  </a:cubicBezTo>
                  <a:cubicBezTo>
                    <a:pt x="57425" y="984"/>
                    <a:pt x="53235" y="0"/>
                    <a:pt x="490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8"/>
            <p:cNvSpPr/>
            <p:nvPr/>
          </p:nvSpPr>
          <p:spPr>
            <a:xfrm>
              <a:off x="2705125" y="2169800"/>
              <a:ext cx="465150" cy="247425"/>
            </a:xfrm>
            <a:custGeom>
              <a:avLst/>
              <a:gdLst/>
              <a:ahLst/>
              <a:cxnLst/>
              <a:rect l="l" t="t" r="r" b="b"/>
              <a:pathLst>
                <a:path w="18606" h="9897" extrusionOk="0">
                  <a:moveTo>
                    <a:pt x="9504" y="1518"/>
                  </a:moveTo>
                  <a:cubicBezTo>
                    <a:pt x="11687" y="1518"/>
                    <a:pt x="14158" y="2269"/>
                    <a:pt x="16718" y="4467"/>
                  </a:cubicBezTo>
                  <a:cubicBezTo>
                    <a:pt x="15758" y="5593"/>
                    <a:pt x="13242" y="8142"/>
                    <a:pt x="9866" y="8374"/>
                  </a:cubicBezTo>
                  <a:cubicBezTo>
                    <a:pt x="9740" y="8380"/>
                    <a:pt x="9614" y="8383"/>
                    <a:pt x="9488" y="8383"/>
                  </a:cubicBezTo>
                  <a:cubicBezTo>
                    <a:pt x="6965" y="8383"/>
                    <a:pt x="4444" y="7119"/>
                    <a:pt x="1954" y="4534"/>
                  </a:cubicBezTo>
                  <a:cubicBezTo>
                    <a:pt x="3087" y="3565"/>
                    <a:pt x="5903" y="1518"/>
                    <a:pt x="9504" y="1518"/>
                  </a:cubicBezTo>
                  <a:close/>
                  <a:moveTo>
                    <a:pt x="9586" y="1"/>
                  </a:moveTo>
                  <a:cubicBezTo>
                    <a:pt x="4254" y="1"/>
                    <a:pt x="365" y="3904"/>
                    <a:pt x="298" y="3971"/>
                  </a:cubicBezTo>
                  <a:cubicBezTo>
                    <a:pt x="34" y="4269"/>
                    <a:pt x="0" y="4732"/>
                    <a:pt x="298" y="5030"/>
                  </a:cubicBezTo>
                  <a:cubicBezTo>
                    <a:pt x="3245" y="8274"/>
                    <a:pt x="6290" y="9897"/>
                    <a:pt x="9402" y="9897"/>
                  </a:cubicBezTo>
                  <a:lnTo>
                    <a:pt x="9965" y="9897"/>
                  </a:lnTo>
                  <a:cubicBezTo>
                    <a:pt x="15030" y="9565"/>
                    <a:pt x="18274" y="4997"/>
                    <a:pt x="18406" y="4798"/>
                  </a:cubicBezTo>
                  <a:cubicBezTo>
                    <a:pt x="18605" y="4467"/>
                    <a:pt x="18572" y="4070"/>
                    <a:pt x="18274" y="3805"/>
                  </a:cubicBezTo>
                  <a:cubicBezTo>
                    <a:pt x="15217" y="956"/>
                    <a:pt x="12225" y="1"/>
                    <a:pt x="95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8"/>
            <p:cNvSpPr/>
            <p:nvPr/>
          </p:nvSpPr>
          <p:spPr>
            <a:xfrm>
              <a:off x="2840025" y="2197775"/>
              <a:ext cx="197000" cy="192200"/>
            </a:xfrm>
            <a:custGeom>
              <a:avLst/>
              <a:gdLst/>
              <a:ahLst/>
              <a:cxnLst/>
              <a:rect l="l" t="t" r="r" b="b"/>
              <a:pathLst>
                <a:path w="7880" h="7688" extrusionOk="0">
                  <a:moveTo>
                    <a:pt x="3955" y="1"/>
                  </a:moveTo>
                  <a:cubicBezTo>
                    <a:pt x="3895" y="1"/>
                    <a:pt x="3835" y="2"/>
                    <a:pt x="3774" y="5"/>
                  </a:cubicBezTo>
                  <a:cubicBezTo>
                    <a:pt x="1656" y="71"/>
                    <a:pt x="0" y="1892"/>
                    <a:pt x="100" y="4011"/>
                  </a:cubicBezTo>
                  <a:cubicBezTo>
                    <a:pt x="197" y="6087"/>
                    <a:pt x="1917" y="7687"/>
                    <a:pt x="3980" y="7687"/>
                  </a:cubicBezTo>
                  <a:cubicBezTo>
                    <a:pt x="4022" y="7687"/>
                    <a:pt x="4064" y="7686"/>
                    <a:pt x="4105" y="7685"/>
                  </a:cubicBezTo>
                  <a:cubicBezTo>
                    <a:pt x="6224" y="7586"/>
                    <a:pt x="7879" y="5798"/>
                    <a:pt x="7780" y="3679"/>
                  </a:cubicBezTo>
                  <a:cubicBezTo>
                    <a:pt x="7683" y="1621"/>
                    <a:pt x="5994" y="1"/>
                    <a:pt x="39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8"/>
            <p:cNvSpPr/>
            <p:nvPr/>
          </p:nvSpPr>
          <p:spPr>
            <a:xfrm>
              <a:off x="3604725" y="2117525"/>
              <a:ext cx="482525" cy="256675"/>
            </a:xfrm>
            <a:custGeom>
              <a:avLst/>
              <a:gdLst/>
              <a:ahLst/>
              <a:cxnLst/>
              <a:rect l="l" t="t" r="r" b="b"/>
              <a:pathLst>
                <a:path w="19301" h="10267" extrusionOk="0">
                  <a:moveTo>
                    <a:pt x="10433" y="1499"/>
                  </a:moveTo>
                  <a:cubicBezTo>
                    <a:pt x="12549" y="1499"/>
                    <a:pt x="14921" y="2178"/>
                    <a:pt x="17413" y="4076"/>
                  </a:cubicBezTo>
                  <a:cubicBezTo>
                    <a:pt x="16520" y="5300"/>
                    <a:pt x="14070" y="8214"/>
                    <a:pt x="10528" y="8677"/>
                  </a:cubicBezTo>
                  <a:cubicBezTo>
                    <a:pt x="10195" y="8721"/>
                    <a:pt x="9861" y="8742"/>
                    <a:pt x="9525" y="8742"/>
                  </a:cubicBezTo>
                  <a:cubicBezTo>
                    <a:pt x="7057" y="8742"/>
                    <a:pt x="4518" y="7566"/>
                    <a:pt x="1954" y="5234"/>
                  </a:cubicBezTo>
                  <a:cubicBezTo>
                    <a:pt x="3157" y="4075"/>
                    <a:pt x="6311" y="1499"/>
                    <a:pt x="10433" y="1499"/>
                  </a:cubicBezTo>
                  <a:close/>
                  <a:moveTo>
                    <a:pt x="10527" y="1"/>
                  </a:moveTo>
                  <a:cubicBezTo>
                    <a:pt x="4582" y="1"/>
                    <a:pt x="335" y="4701"/>
                    <a:pt x="266" y="4771"/>
                  </a:cubicBezTo>
                  <a:cubicBezTo>
                    <a:pt x="1" y="5069"/>
                    <a:pt x="34" y="5532"/>
                    <a:pt x="332" y="5830"/>
                  </a:cubicBezTo>
                  <a:cubicBezTo>
                    <a:pt x="3377" y="8776"/>
                    <a:pt x="6489" y="10266"/>
                    <a:pt x="9502" y="10266"/>
                  </a:cubicBezTo>
                  <a:cubicBezTo>
                    <a:pt x="9932" y="10266"/>
                    <a:pt x="10329" y="10233"/>
                    <a:pt x="10726" y="10200"/>
                  </a:cubicBezTo>
                  <a:cubicBezTo>
                    <a:pt x="15957" y="9505"/>
                    <a:pt x="19002" y="4539"/>
                    <a:pt x="19102" y="4307"/>
                  </a:cubicBezTo>
                  <a:cubicBezTo>
                    <a:pt x="19300" y="3976"/>
                    <a:pt x="19234" y="3579"/>
                    <a:pt x="18936" y="3347"/>
                  </a:cubicBezTo>
                  <a:cubicBezTo>
                    <a:pt x="15951" y="869"/>
                    <a:pt x="13082" y="1"/>
                    <a:pt x="10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8"/>
            <p:cNvSpPr/>
            <p:nvPr/>
          </p:nvSpPr>
          <p:spPr>
            <a:xfrm>
              <a:off x="3742100" y="2148325"/>
              <a:ext cx="211075" cy="200775"/>
            </a:xfrm>
            <a:custGeom>
              <a:avLst/>
              <a:gdLst/>
              <a:ahLst/>
              <a:cxnLst/>
              <a:rect l="l" t="t" r="r" b="b"/>
              <a:pathLst>
                <a:path w="8443" h="8031" extrusionOk="0">
                  <a:moveTo>
                    <a:pt x="4258" y="1"/>
                  </a:moveTo>
                  <a:cubicBezTo>
                    <a:pt x="4098" y="1"/>
                    <a:pt x="3937" y="10"/>
                    <a:pt x="3775" y="30"/>
                  </a:cubicBezTo>
                  <a:cubicBezTo>
                    <a:pt x="1590" y="261"/>
                    <a:pt x="1" y="2248"/>
                    <a:pt x="233" y="4433"/>
                  </a:cubicBezTo>
                  <a:cubicBezTo>
                    <a:pt x="449" y="6506"/>
                    <a:pt x="2200" y="8030"/>
                    <a:pt x="4239" y="8030"/>
                  </a:cubicBezTo>
                  <a:cubicBezTo>
                    <a:pt x="4381" y="8030"/>
                    <a:pt x="4524" y="8023"/>
                    <a:pt x="4669" y="8008"/>
                  </a:cubicBezTo>
                  <a:cubicBezTo>
                    <a:pt x="6854" y="7743"/>
                    <a:pt x="8443" y="5757"/>
                    <a:pt x="8211" y="3572"/>
                  </a:cubicBezTo>
                  <a:cubicBezTo>
                    <a:pt x="7996" y="1516"/>
                    <a:pt x="6274" y="1"/>
                    <a:pt x="42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8"/>
            <p:cNvSpPr/>
            <p:nvPr/>
          </p:nvSpPr>
          <p:spPr>
            <a:xfrm>
              <a:off x="1363575" y="3796000"/>
              <a:ext cx="4893650" cy="1650275"/>
            </a:xfrm>
            <a:custGeom>
              <a:avLst/>
              <a:gdLst/>
              <a:ahLst/>
              <a:cxnLst/>
              <a:rect l="l" t="t" r="r" b="b"/>
              <a:pathLst>
                <a:path w="195746" h="66011" extrusionOk="0">
                  <a:moveTo>
                    <a:pt x="122023" y="0"/>
                  </a:moveTo>
                  <a:cubicBezTo>
                    <a:pt x="122023" y="0"/>
                    <a:pt x="122023" y="33"/>
                    <a:pt x="122023" y="66"/>
                  </a:cubicBezTo>
                  <a:cubicBezTo>
                    <a:pt x="114539" y="4077"/>
                    <a:pt x="106306" y="5390"/>
                    <a:pt x="98733" y="5390"/>
                  </a:cubicBezTo>
                  <a:cubicBezTo>
                    <a:pt x="84363" y="5390"/>
                    <a:pt x="72366" y="662"/>
                    <a:pt x="72366" y="662"/>
                  </a:cubicBezTo>
                  <a:cubicBezTo>
                    <a:pt x="1" y="2284"/>
                    <a:pt x="1424" y="53629"/>
                    <a:pt x="2815" y="66010"/>
                  </a:cubicBezTo>
                  <a:lnTo>
                    <a:pt x="191475" y="66010"/>
                  </a:lnTo>
                  <a:cubicBezTo>
                    <a:pt x="192865" y="54920"/>
                    <a:pt x="195745" y="1655"/>
                    <a:pt x="122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8"/>
            <p:cNvSpPr/>
            <p:nvPr/>
          </p:nvSpPr>
          <p:spPr>
            <a:xfrm>
              <a:off x="1378475" y="3776125"/>
              <a:ext cx="4839850" cy="1670150"/>
            </a:xfrm>
            <a:custGeom>
              <a:avLst/>
              <a:gdLst/>
              <a:ahLst/>
              <a:cxnLst/>
              <a:rect l="l" t="t" r="r" b="b"/>
              <a:pathLst>
                <a:path w="193594" h="66806" extrusionOk="0">
                  <a:moveTo>
                    <a:pt x="121427" y="1"/>
                  </a:moveTo>
                  <a:cubicBezTo>
                    <a:pt x="121195" y="1"/>
                    <a:pt x="120996" y="133"/>
                    <a:pt x="120864" y="299"/>
                  </a:cubicBezTo>
                  <a:cubicBezTo>
                    <a:pt x="113616" y="4122"/>
                    <a:pt x="105617" y="5379"/>
                    <a:pt x="98228" y="5379"/>
                  </a:cubicBezTo>
                  <a:cubicBezTo>
                    <a:pt x="84118" y="5379"/>
                    <a:pt x="72231" y="794"/>
                    <a:pt x="72035" y="729"/>
                  </a:cubicBezTo>
                  <a:cubicBezTo>
                    <a:pt x="71969" y="696"/>
                    <a:pt x="71837" y="696"/>
                    <a:pt x="71737" y="696"/>
                  </a:cubicBezTo>
                  <a:cubicBezTo>
                    <a:pt x="44393" y="1292"/>
                    <a:pt x="24564" y="9038"/>
                    <a:pt x="12812" y="23670"/>
                  </a:cubicBezTo>
                  <a:cubicBezTo>
                    <a:pt x="1" y="39660"/>
                    <a:pt x="663" y="59555"/>
                    <a:pt x="1457" y="66805"/>
                  </a:cubicBezTo>
                  <a:lnTo>
                    <a:pt x="2980" y="66805"/>
                  </a:lnTo>
                  <a:cubicBezTo>
                    <a:pt x="2219" y="59953"/>
                    <a:pt x="1391" y="40355"/>
                    <a:pt x="14004" y="24630"/>
                  </a:cubicBezTo>
                  <a:cubicBezTo>
                    <a:pt x="25458" y="10395"/>
                    <a:pt x="44824" y="2848"/>
                    <a:pt x="71638" y="2219"/>
                  </a:cubicBezTo>
                  <a:cubicBezTo>
                    <a:pt x="73078" y="2748"/>
                    <a:pt x="84637" y="6908"/>
                    <a:pt x="98256" y="6908"/>
                  </a:cubicBezTo>
                  <a:cubicBezTo>
                    <a:pt x="105928" y="6908"/>
                    <a:pt x="114252" y="5588"/>
                    <a:pt x="121791" y="1557"/>
                  </a:cubicBezTo>
                  <a:cubicBezTo>
                    <a:pt x="148473" y="2219"/>
                    <a:pt x="167772" y="9767"/>
                    <a:pt x="179160" y="23968"/>
                  </a:cubicBezTo>
                  <a:cubicBezTo>
                    <a:pt x="192203" y="40189"/>
                    <a:pt x="190879" y="60648"/>
                    <a:pt x="190118" y="66805"/>
                  </a:cubicBezTo>
                  <a:lnTo>
                    <a:pt x="191640" y="66805"/>
                  </a:lnTo>
                  <a:cubicBezTo>
                    <a:pt x="192435" y="60184"/>
                    <a:pt x="193594" y="39527"/>
                    <a:pt x="180352" y="23008"/>
                  </a:cubicBezTo>
                  <a:cubicBezTo>
                    <a:pt x="168600" y="8376"/>
                    <a:pt x="148771" y="630"/>
                    <a:pt x="121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8"/>
            <p:cNvSpPr/>
            <p:nvPr/>
          </p:nvSpPr>
          <p:spPr>
            <a:xfrm>
              <a:off x="4394275" y="3776125"/>
              <a:ext cx="38900" cy="38925"/>
            </a:xfrm>
            <a:custGeom>
              <a:avLst/>
              <a:gdLst/>
              <a:ahLst/>
              <a:cxnLst/>
              <a:rect l="l" t="t" r="r" b="b"/>
              <a:pathLst>
                <a:path w="1556" h="1557" extrusionOk="0">
                  <a:moveTo>
                    <a:pt x="761" y="1"/>
                  </a:moveTo>
                  <a:cubicBezTo>
                    <a:pt x="331" y="1"/>
                    <a:pt x="0" y="365"/>
                    <a:pt x="0" y="795"/>
                  </a:cubicBezTo>
                  <a:cubicBezTo>
                    <a:pt x="0" y="1192"/>
                    <a:pt x="331" y="1557"/>
                    <a:pt x="761" y="1557"/>
                  </a:cubicBezTo>
                  <a:lnTo>
                    <a:pt x="795" y="1557"/>
                  </a:lnTo>
                  <a:cubicBezTo>
                    <a:pt x="1192" y="1557"/>
                    <a:pt x="1556" y="1192"/>
                    <a:pt x="1556" y="795"/>
                  </a:cubicBezTo>
                  <a:cubicBezTo>
                    <a:pt x="1556" y="365"/>
                    <a:pt x="1192" y="1"/>
                    <a:pt x="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8"/>
            <p:cNvSpPr/>
            <p:nvPr/>
          </p:nvSpPr>
          <p:spPr>
            <a:xfrm>
              <a:off x="2210225" y="3959325"/>
              <a:ext cx="3168075" cy="313400"/>
            </a:xfrm>
            <a:custGeom>
              <a:avLst/>
              <a:gdLst/>
              <a:ahLst/>
              <a:cxnLst/>
              <a:rect l="l" t="t" r="r" b="b"/>
              <a:pathLst>
                <a:path w="126723" h="12536" extrusionOk="0">
                  <a:moveTo>
                    <a:pt x="125897" y="1"/>
                  </a:moveTo>
                  <a:cubicBezTo>
                    <a:pt x="125809" y="1"/>
                    <a:pt x="125719" y="18"/>
                    <a:pt x="125630" y="55"/>
                  </a:cubicBezTo>
                  <a:cubicBezTo>
                    <a:pt x="101474" y="8431"/>
                    <a:pt x="79221" y="10994"/>
                    <a:pt x="61028" y="10994"/>
                  </a:cubicBezTo>
                  <a:cubicBezTo>
                    <a:pt x="51971" y="10994"/>
                    <a:pt x="43921" y="10359"/>
                    <a:pt x="37143" y="9490"/>
                  </a:cubicBezTo>
                  <a:cubicBezTo>
                    <a:pt x="15029" y="6643"/>
                    <a:pt x="1291" y="750"/>
                    <a:pt x="1159" y="684"/>
                  </a:cubicBezTo>
                  <a:cubicBezTo>
                    <a:pt x="1056" y="641"/>
                    <a:pt x="950" y="620"/>
                    <a:pt x="847" y="620"/>
                  </a:cubicBezTo>
                  <a:cubicBezTo>
                    <a:pt x="556" y="620"/>
                    <a:pt x="288" y="787"/>
                    <a:pt x="166" y="1081"/>
                  </a:cubicBezTo>
                  <a:cubicBezTo>
                    <a:pt x="0" y="1478"/>
                    <a:pt x="166" y="1909"/>
                    <a:pt x="563" y="2074"/>
                  </a:cubicBezTo>
                  <a:cubicBezTo>
                    <a:pt x="695" y="2141"/>
                    <a:pt x="14566" y="8132"/>
                    <a:pt x="36878" y="10979"/>
                  </a:cubicBezTo>
                  <a:cubicBezTo>
                    <a:pt x="43731" y="11873"/>
                    <a:pt x="51874" y="12535"/>
                    <a:pt x="61011" y="12535"/>
                  </a:cubicBezTo>
                  <a:cubicBezTo>
                    <a:pt x="79351" y="12535"/>
                    <a:pt x="101795" y="9920"/>
                    <a:pt x="126127" y="1478"/>
                  </a:cubicBezTo>
                  <a:cubicBezTo>
                    <a:pt x="126524" y="1346"/>
                    <a:pt x="126723" y="916"/>
                    <a:pt x="126590" y="518"/>
                  </a:cubicBezTo>
                  <a:cubicBezTo>
                    <a:pt x="126488" y="210"/>
                    <a:pt x="126205" y="1"/>
                    <a:pt x="1258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8"/>
            <p:cNvSpPr/>
            <p:nvPr/>
          </p:nvSpPr>
          <p:spPr>
            <a:xfrm>
              <a:off x="1681375" y="4374675"/>
              <a:ext cx="4291975" cy="453375"/>
            </a:xfrm>
            <a:custGeom>
              <a:avLst/>
              <a:gdLst/>
              <a:ahLst/>
              <a:cxnLst/>
              <a:rect l="l" t="t" r="r" b="b"/>
              <a:pathLst>
                <a:path w="171679" h="18135" extrusionOk="0">
                  <a:moveTo>
                    <a:pt x="872" y="1"/>
                  </a:moveTo>
                  <a:cubicBezTo>
                    <a:pt x="622" y="1"/>
                    <a:pt x="380" y="125"/>
                    <a:pt x="232" y="357"/>
                  </a:cubicBezTo>
                  <a:cubicBezTo>
                    <a:pt x="1" y="688"/>
                    <a:pt x="100" y="1185"/>
                    <a:pt x="464" y="1417"/>
                  </a:cubicBezTo>
                  <a:cubicBezTo>
                    <a:pt x="597" y="1483"/>
                    <a:pt x="14633" y="10355"/>
                    <a:pt x="42539" y="15122"/>
                  </a:cubicBezTo>
                  <a:cubicBezTo>
                    <a:pt x="52537" y="16843"/>
                    <a:pt x="65117" y="18134"/>
                    <a:pt x="80278" y="18134"/>
                  </a:cubicBezTo>
                  <a:cubicBezTo>
                    <a:pt x="104212" y="18134"/>
                    <a:pt x="134536" y="14890"/>
                    <a:pt x="171017" y="4727"/>
                  </a:cubicBezTo>
                  <a:cubicBezTo>
                    <a:pt x="171447" y="4628"/>
                    <a:pt x="171679" y="4197"/>
                    <a:pt x="171546" y="3800"/>
                  </a:cubicBezTo>
                  <a:cubicBezTo>
                    <a:pt x="171466" y="3452"/>
                    <a:pt x="171168" y="3233"/>
                    <a:pt x="170847" y="3233"/>
                  </a:cubicBezTo>
                  <a:cubicBezTo>
                    <a:pt x="170772" y="3233"/>
                    <a:pt x="170695" y="3245"/>
                    <a:pt x="170619" y="3270"/>
                  </a:cubicBezTo>
                  <a:cubicBezTo>
                    <a:pt x="134277" y="13361"/>
                    <a:pt x="104086" y="16616"/>
                    <a:pt x="80283" y="16616"/>
                  </a:cubicBezTo>
                  <a:cubicBezTo>
                    <a:pt x="65275" y="16616"/>
                    <a:pt x="52806" y="15322"/>
                    <a:pt x="42937" y="13632"/>
                  </a:cubicBezTo>
                  <a:cubicBezTo>
                    <a:pt x="15262" y="8931"/>
                    <a:pt x="1424" y="192"/>
                    <a:pt x="1292" y="126"/>
                  </a:cubicBezTo>
                  <a:cubicBezTo>
                    <a:pt x="1159" y="41"/>
                    <a:pt x="1014" y="1"/>
                    <a:pt x="8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8"/>
            <p:cNvSpPr/>
            <p:nvPr/>
          </p:nvSpPr>
          <p:spPr>
            <a:xfrm>
              <a:off x="1442200" y="4987175"/>
              <a:ext cx="4708250" cy="330800"/>
            </a:xfrm>
            <a:custGeom>
              <a:avLst/>
              <a:gdLst/>
              <a:ahLst/>
              <a:cxnLst/>
              <a:rect l="l" t="t" r="r" b="b"/>
              <a:pathLst>
                <a:path w="188330" h="13232" extrusionOk="0">
                  <a:moveTo>
                    <a:pt x="863" y="1"/>
                  </a:moveTo>
                  <a:cubicBezTo>
                    <a:pt x="513" y="1"/>
                    <a:pt x="212" y="222"/>
                    <a:pt x="100" y="586"/>
                  </a:cubicBezTo>
                  <a:cubicBezTo>
                    <a:pt x="1" y="983"/>
                    <a:pt x="232" y="1414"/>
                    <a:pt x="663" y="1513"/>
                  </a:cubicBezTo>
                  <a:cubicBezTo>
                    <a:pt x="894" y="1579"/>
                    <a:pt x="25656" y="8167"/>
                    <a:pt x="60879" y="11411"/>
                  </a:cubicBezTo>
                  <a:cubicBezTo>
                    <a:pt x="72101" y="12471"/>
                    <a:pt x="85211" y="13232"/>
                    <a:pt x="99445" y="13232"/>
                  </a:cubicBezTo>
                  <a:cubicBezTo>
                    <a:pt x="126491" y="13232"/>
                    <a:pt x="157642" y="10451"/>
                    <a:pt x="187668" y="1513"/>
                  </a:cubicBezTo>
                  <a:cubicBezTo>
                    <a:pt x="188098" y="1381"/>
                    <a:pt x="188330" y="950"/>
                    <a:pt x="188198" y="553"/>
                  </a:cubicBezTo>
                  <a:cubicBezTo>
                    <a:pt x="188091" y="232"/>
                    <a:pt x="187789" y="19"/>
                    <a:pt x="187468" y="19"/>
                  </a:cubicBezTo>
                  <a:cubicBezTo>
                    <a:pt x="187391" y="19"/>
                    <a:pt x="187314" y="31"/>
                    <a:pt x="187238" y="56"/>
                  </a:cubicBezTo>
                  <a:cubicBezTo>
                    <a:pt x="157401" y="8940"/>
                    <a:pt x="126445" y="11697"/>
                    <a:pt x="99538" y="11697"/>
                  </a:cubicBezTo>
                  <a:cubicBezTo>
                    <a:pt x="85336" y="11697"/>
                    <a:pt x="72263" y="10929"/>
                    <a:pt x="61078" y="9888"/>
                  </a:cubicBezTo>
                  <a:cubicBezTo>
                    <a:pt x="25954" y="6644"/>
                    <a:pt x="1292" y="123"/>
                    <a:pt x="1060" y="23"/>
                  </a:cubicBezTo>
                  <a:cubicBezTo>
                    <a:pt x="993" y="8"/>
                    <a:pt x="927" y="1"/>
                    <a:pt x="8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8"/>
            <p:cNvSpPr/>
            <p:nvPr/>
          </p:nvSpPr>
          <p:spPr>
            <a:xfrm>
              <a:off x="5198700" y="5217250"/>
              <a:ext cx="91050" cy="229025"/>
            </a:xfrm>
            <a:custGeom>
              <a:avLst/>
              <a:gdLst/>
              <a:ahLst/>
              <a:cxnLst/>
              <a:rect l="l" t="t" r="r" b="b"/>
              <a:pathLst>
                <a:path w="3642" h="9161" extrusionOk="0">
                  <a:moveTo>
                    <a:pt x="2794" y="1"/>
                  </a:moveTo>
                  <a:cubicBezTo>
                    <a:pt x="2457" y="1"/>
                    <a:pt x="2137" y="222"/>
                    <a:pt x="2053" y="586"/>
                  </a:cubicBezTo>
                  <a:lnTo>
                    <a:pt x="0" y="9160"/>
                  </a:lnTo>
                  <a:lnTo>
                    <a:pt x="1556" y="9160"/>
                  </a:lnTo>
                  <a:lnTo>
                    <a:pt x="3542" y="950"/>
                  </a:lnTo>
                  <a:cubicBezTo>
                    <a:pt x="3642" y="520"/>
                    <a:pt x="3377" y="123"/>
                    <a:pt x="2980" y="23"/>
                  </a:cubicBezTo>
                  <a:cubicBezTo>
                    <a:pt x="2918" y="8"/>
                    <a:pt x="2856" y="1"/>
                    <a:pt x="27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48"/>
          <p:cNvGrpSpPr/>
          <p:nvPr/>
        </p:nvGrpSpPr>
        <p:grpSpPr>
          <a:xfrm>
            <a:off x="7618868" y="3990449"/>
            <a:ext cx="1102268" cy="1268592"/>
            <a:chOff x="1505825" y="238100"/>
            <a:chExt cx="4532350" cy="5216250"/>
          </a:xfrm>
        </p:grpSpPr>
        <p:sp>
          <p:nvSpPr>
            <p:cNvPr id="1787" name="Google Shape;1787;p48"/>
            <p:cNvSpPr/>
            <p:nvPr/>
          </p:nvSpPr>
          <p:spPr>
            <a:xfrm>
              <a:off x="3193850" y="2448075"/>
              <a:ext cx="86600" cy="154450"/>
            </a:xfrm>
            <a:custGeom>
              <a:avLst/>
              <a:gdLst/>
              <a:ahLst/>
              <a:cxnLst/>
              <a:rect l="l" t="t" r="r" b="b"/>
              <a:pathLst>
                <a:path w="3464" h="6178" extrusionOk="0">
                  <a:moveTo>
                    <a:pt x="756" y="1"/>
                  </a:moveTo>
                  <a:cubicBezTo>
                    <a:pt x="647" y="1"/>
                    <a:pt x="534" y="27"/>
                    <a:pt x="427" y="81"/>
                  </a:cubicBezTo>
                  <a:cubicBezTo>
                    <a:pt x="119" y="247"/>
                    <a:pt x="0" y="650"/>
                    <a:pt x="166" y="958"/>
                  </a:cubicBezTo>
                  <a:cubicBezTo>
                    <a:pt x="949" y="2429"/>
                    <a:pt x="1613" y="4042"/>
                    <a:pt x="2111" y="5726"/>
                  </a:cubicBezTo>
                  <a:cubicBezTo>
                    <a:pt x="2206" y="6011"/>
                    <a:pt x="2467" y="6177"/>
                    <a:pt x="2752" y="6177"/>
                  </a:cubicBezTo>
                  <a:cubicBezTo>
                    <a:pt x="2799" y="6177"/>
                    <a:pt x="2870" y="6177"/>
                    <a:pt x="2942" y="6153"/>
                  </a:cubicBezTo>
                  <a:cubicBezTo>
                    <a:pt x="3274" y="6058"/>
                    <a:pt x="3463" y="5703"/>
                    <a:pt x="3369" y="5347"/>
                  </a:cubicBezTo>
                  <a:cubicBezTo>
                    <a:pt x="2847" y="3568"/>
                    <a:pt x="2159" y="1884"/>
                    <a:pt x="1329" y="342"/>
                  </a:cubicBezTo>
                  <a:cubicBezTo>
                    <a:pt x="1200" y="117"/>
                    <a:pt x="985" y="1"/>
                    <a:pt x="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8"/>
            <p:cNvSpPr/>
            <p:nvPr/>
          </p:nvSpPr>
          <p:spPr>
            <a:xfrm>
              <a:off x="3206900" y="3204375"/>
              <a:ext cx="48650" cy="69450"/>
            </a:xfrm>
            <a:custGeom>
              <a:avLst/>
              <a:gdLst/>
              <a:ahLst/>
              <a:cxnLst/>
              <a:rect l="l" t="t" r="r" b="b"/>
              <a:pathLst>
                <a:path w="1946" h="2778" extrusionOk="0">
                  <a:moveTo>
                    <a:pt x="1223" y="1"/>
                  </a:moveTo>
                  <a:cubicBezTo>
                    <a:pt x="944" y="1"/>
                    <a:pt x="671" y="178"/>
                    <a:pt x="593" y="452"/>
                  </a:cubicBezTo>
                  <a:cubicBezTo>
                    <a:pt x="308" y="1378"/>
                    <a:pt x="119" y="1899"/>
                    <a:pt x="119" y="1899"/>
                  </a:cubicBezTo>
                  <a:cubicBezTo>
                    <a:pt x="0" y="2231"/>
                    <a:pt x="166" y="2611"/>
                    <a:pt x="498" y="2753"/>
                  </a:cubicBezTo>
                  <a:cubicBezTo>
                    <a:pt x="569" y="2777"/>
                    <a:pt x="664" y="2777"/>
                    <a:pt x="735" y="2777"/>
                  </a:cubicBezTo>
                  <a:cubicBezTo>
                    <a:pt x="996" y="2777"/>
                    <a:pt x="1257" y="2611"/>
                    <a:pt x="1352" y="2350"/>
                  </a:cubicBezTo>
                  <a:cubicBezTo>
                    <a:pt x="1352" y="2326"/>
                    <a:pt x="1542" y="1804"/>
                    <a:pt x="1850" y="856"/>
                  </a:cubicBezTo>
                  <a:cubicBezTo>
                    <a:pt x="1945" y="500"/>
                    <a:pt x="1755" y="144"/>
                    <a:pt x="1400" y="25"/>
                  </a:cubicBezTo>
                  <a:cubicBezTo>
                    <a:pt x="1342" y="9"/>
                    <a:pt x="1282" y="1"/>
                    <a:pt x="12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8"/>
            <p:cNvSpPr/>
            <p:nvPr/>
          </p:nvSpPr>
          <p:spPr>
            <a:xfrm>
              <a:off x="3237125" y="2512350"/>
              <a:ext cx="1050275" cy="1209800"/>
            </a:xfrm>
            <a:custGeom>
              <a:avLst/>
              <a:gdLst/>
              <a:ahLst/>
              <a:cxnLst/>
              <a:rect l="l" t="t" r="r" b="b"/>
              <a:pathLst>
                <a:path w="42011" h="48392" extrusionOk="0">
                  <a:moveTo>
                    <a:pt x="40658" y="0"/>
                  </a:moveTo>
                  <a:cubicBezTo>
                    <a:pt x="40563" y="95"/>
                    <a:pt x="40445" y="190"/>
                    <a:pt x="40326" y="285"/>
                  </a:cubicBezTo>
                  <a:cubicBezTo>
                    <a:pt x="36815" y="3250"/>
                    <a:pt x="33020" y="5741"/>
                    <a:pt x="28584" y="7164"/>
                  </a:cubicBezTo>
                  <a:cubicBezTo>
                    <a:pt x="27263" y="7598"/>
                    <a:pt x="25959" y="7917"/>
                    <a:pt x="24616" y="7917"/>
                  </a:cubicBezTo>
                  <a:cubicBezTo>
                    <a:pt x="24343" y="7917"/>
                    <a:pt x="24069" y="7904"/>
                    <a:pt x="23793" y="7876"/>
                  </a:cubicBezTo>
                  <a:cubicBezTo>
                    <a:pt x="18622" y="7401"/>
                    <a:pt x="13427" y="7117"/>
                    <a:pt x="8327" y="5931"/>
                  </a:cubicBezTo>
                  <a:cubicBezTo>
                    <a:pt x="5789" y="5338"/>
                    <a:pt x="3440" y="4318"/>
                    <a:pt x="1211" y="3084"/>
                  </a:cubicBezTo>
                  <a:cubicBezTo>
                    <a:pt x="1139" y="3037"/>
                    <a:pt x="1068" y="2989"/>
                    <a:pt x="1021" y="2966"/>
                  </a:cubicBezTo>
                  <a:lnTo>
                    <a:pt x="1021" y="2966"/>
                  </a:lnTo>
                  <a:cubicBezTo>
                    <a:pt x="4057" y="13166"/>
                    <a:pt x="1211" y="24386"/>
                    <a:pt x="1" y="28347"/>
                  </a:cubicBezTo>
                  <a:cubicBezTo>
                    <a:pt x="1325" y="30687"/>
                    <a:pt x="11509" y="48392"/>
                    <a:pt x="21417" y="48392"/>
                  </a:cubicBezTo>
                  <a:cubicBezTo>
                    <a:pt x="21450" y="48392"/>
                    <a:pt x="21483" y="48391"/>
                    <a:pt x="21515" y="48391"/>
                  </a:cubicBezTo>
                  <a:cubicBezTo>
                    <a:pt x="32427" y="48272"/>
                    <a:pt x="40706" y="30434"/>
                    <a:pt x="42010" y="27469"/>
                  </a:cubicBezTo>
                  <a:cubicBezTo>
                    <a:pt x="38903" y="20424"/>
                    <a:pt x="40113" y="5338"/>
                    <a:pt x="40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8"/>
            <p:cNvSpPr/>
            <p:nvPr/>
          </p:nvSpPr>
          <p:spPr>
            <a:xfrm>
              <a:off x="3220525" y="2495875"/>
              <a:ext cx="1083475" cy="1242875"/>
            </a:xfrm>
            <a:custGeom>
              <a:avLst/>
              <a:gdLst/>
              <a:ahLst/>
              <a:cxnLst/>
              <a:rect l="l" t="t" r="r" b="b"/>
              <a:pathLst>
                <a:path w="43339" h="49715" extrusionOk="0">
                  <a:moveTo>
                    <a:pt x="40516" y="2178"/>
                  </a:moveTo>
                  <a:lnTo>
                    <a:pt x="40516" y="2178"/>
                  </a:lnTo>
                  <a:cubicBezTo>
                    <a:pt x="39923" y="8772"/>
                    <a:pt x="39235" y="21510"/>
                    <a:pt x="41963" y="28128"/>
                  </a:cubicBezTo>
                  <a:cubicBezTo>
                    <a:pt x="40610" y="31141"/>
                    <a:pt x="32474" y="48291"/>
                    <a:pt x="22179" y="48410"/>
                  </a:cubicBezTo>
                  <a:lnTo>
                    <a:pt x="22085" y="48410"/>
                  </a:lnTo>
                  <a:cubicBezTo>
                    <a:pt x="12834" y="48410"/>
                    <a:pt x="3013" y="31805"/>
                    <a:pt x="1376" y="28911"/>
                  </a:cubicBezTo>
                  <a:cubicBezTo>
                    <a:pt x="2657" y="24641"/>
                    <a:pt x="5077" y="14560"/>
                    <a:pt x="2705" y="4906"/>
                  </a:cubicBezTo>
                  <a:lnTo>
                    <a:pt x="2705" y="4906"/>
                  </a:lnTo>
                  <a:cubicBezTo>
                    <a:pt x="4840" y="5997"/>
                    <a:pt x="6880" y="6779"/>
                    <a:pt x="8848" y="7230"/>
                  </a:cubicBezTo>
                  <a:cubicBezTo>
                    <a:pt x="13047" y="8203"/>
                    <a:pt x="17364" y="8582"/>
                    <a:pt x="21539" y="8938"/>
                  </a:cubicBezTo>
                  <a:cubicBezTo>
                    <a:pt x="22488" y="9033"/>
                    <a:pt x="23437" y="9104"/>
                    <a:pt x="24386" y="9199"/>
                  </a:cubicBezTo>
                  <a:cubicBezTo>
                    <a:pt x="24658" y="9223"/>
                    <a:pt x="24927" y="9234"/>
                    <a:pt x="25192" y="9234"/>
                  </a:cubicBezTo>
                  <a:cubicBezTo>
                    <a:pt x="26756" y="9234"/>
                    <a:pt x="28201" y="8849"/>
                    <a:pt x="29438" y="8464"/>
                  </a:cubicBezTo>
                  <a:cubicBezTo>
                    <a:pt x="33138" y="7278"/>
                    <a:pt x="36697" y="5261"/>
                    <a:pt x="40516" y="2178"/>
                  </a:cubicBezTo>
                  <a:close/>
                  <a:moveTo>
                    <a:pt x="41349" y="1"/>
                  </a:moveTo>
                  <a:cubicBezTo>
                    <a:pt x="41192" y="1"/>
                    <a:pt x="41037" y="58"/>
                    <a:pt x="40919" y="161"/>
                  </a:cubicBezTo>
                  <a:lnTo>
                    <a:pt x="40800" y="256"/>
                  </a:lnTo>
                  <a:cubicBezTo>
                    <a:pt x="40729" y="304"/>
                    <a:pt x="40658" y="375"/>
                    <a:pt x="40587" y="446"/>
                  </a:cubicBezTo>
                  <a:cubicBezTo>
                    <a:pt x="36531" y="3838"/>
                    <a:pt x="32854" y="5973"/>
                    <a:pt x="29035" y="7206"/>
                  </a:cubicBezTo>
                  <a:cubicBezTo>
                    <a:pt x="27912" y="7574"/>
                    <a:pt x="26597" y="7923"/>
                    <a:pt x="25194" y="7923"/>
                  </a:cubicBezTo>
                  <a:cubicBezTo>
                    <a:pt x="24966" y="7923"/>
                    <a:pt x="24736" y="7914"/>
                    <a:pt x="24504" y="7894"/>
                  </a:cubicBezTo>
                  <a:cubicBezTo>
                    <a:pt x="23555" y="7799"/>
                    <a:pt x="22606" y="7728"/>
                    <a:pt x="21658" y="7633"/>
                  </a:cubicBezTo>
                  <a:cubicBezTo>
                    <a:pt x="17530" y="7278"/>
                    <a:pt x="13237" y="6898"/>
                    <a:pt x="9133" y="5949"/>
                  </a:cubicBezTo>
                  <a:cubicBezTo>
                    <a:pt x="6903" y="5427"/>
                    <a:pt x="4697" y="4550"/>
                    <a:pt x="2183" y="3150"/>
                  </a:cubicBezTo>
                  <a:cubicBezTo>
                    <a:pt x="2135" y="3126"/>
                    <a:pt x="2064" y="3103"/>
                    <a:pt x="2017" y="3055"/>
                  </a:cubicBezTo>
                  <a:cubicBezTo>
                    <a:pt x="1912" y="2992"/>
                    <a:pt x="1798" y="2962"/>
                    <a:pt x="1684" y="2962"/>
                  </a:cubicBezTo>
                  <a:cubicBezTo>
                    <a:pt x="1542" y="2962"/>
                    <a:pt x="1401" y="3010"/>
                    <a:pt x="1282" y="3103"/>
                  </a:cubicBezTo>
                  <a:cubicBezTo>
                    <a:pt x="1068" y="3269"/>
                    <a:pt x="973" y="3553"/>
                    <a:pt x="1044" y="3814"/>
                  </a:cubicBezTo>
                  <a:cubicBezTo>
                    <a:pt x="4033" y="13730"/>
                    <a:pt x="1329" y="24594"/>
                    <a:pt x="48" y="28816"/>
                  </a:cubicBezTo>
                  <a:cubicBezTo>
                    <a:pt x="1" y="28982"/>
                    <a:pt x="1" y="29148"/>
                    <a:pt x="95" y="29314"/>
                  </a:cubicBezTo>
                  <a:cubicBezTo>
                    <a:pt x="1993" y="32730"/>
                    <a:pt x="12003" y="49714"/>
                    <a:pt x="22085" y="49714"/>
                  </a:cubicBezTo>
                  <a:lnTo>
                    <a:pt x="22179" y="49714"/>
                  </a:lnTo>
                  <a:cubicBezTo>
                    <a:pt x="33423" y="49596"/>
                    <a:pt x="41725" y="31924"/>
                    <a:pt x="43267" y="28389"/>
                  </a:cubicBezTo>
                  <a:cubicBezTo>
                    <a:pt x="43338" y="28223"/>
                    <a:pt x="43338" y="28033"/>
                    <a:pt x="43267" y="27867"/>
                  </a:cubicBezTo>
                  <a:cubicBezTo>
                    <a:pt x="40207" y="20870"/>
                    <a:pt x="41512" y="5332"/>
                    <a:pt x="41986" y="731"/>
                  </a:cubicBezTo>
                  <a:cubicBezTo>
                    <a:pt x="42010" y="470"/>
                    <a:pt x="41868" y="209"/>
                    <a:pt x="41630" y="66"/>
                  </a:cubicBezTo>
                  <a:cubicBezTo>
                    <a:pt x="41541" y="22"/>
                    <a:pt x="41445" y="1"/>
                    <a:pt x="413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8"/>
            <p:cNvSpPr/>
            <p:nvPr/>
          </p:nvSpPr>
          <p:spPr>
            <a:xfrm>
              <a:off x="4268400" y="3182875"/>
              <a:ext cx="51025" cy="59500"/>
            </a:xfrm>
            <a:custGeom>
              <a:avLst/>
              <a:gdLst/>
              <a:ahLst/>
              <a:cxnLst/>
              <a:rect l="l" t="t" r="r" b="b"/>
              <a:pathLst>
                <a:path w="2041" h="2380" extrusionOk="0">
                  <a:moveTo>
                    <a:pt x="763" y="0"/>
                  </a:moveTo>
                  <a:cubicBezTo>
                    <a:pt x="675" y="0"/>
                    <a:pt x="585" y="18"/>
                    <a:pt x="498" y="55"/>
                  </a:cubicBezTo>
                  <a:cubicBezTo>
                    <a:pt x="166" y="198"/>
                    <a:pt x="0" y="577"/>
                    <a:pt x="166" y="909"/>
                  </a:cubicBezTo>
                  <a:cubicBezTo>
                    <a:pt x="332" y="1312"/>
                    <a:pt x="522" y="1692"/>
                    <a:pt x="735" y="2048"/>
                  </a:cubicBezTo>
                  <a:cubicBezTo>
                    <a:pt x="854" y="2261"/>
                    <a:pt x="1068" y="2380"/>
                    <a:pt x="1281" y="2380"/>
                  </a:cubicBezTo>
                  <a:cubicBezTo>
                    <a:pt x="1400" y="2380"/>
                    <a:pt x="1518" y="2332"/>
                    <a:pt x="1613" y="2285"/>
                  </a:cubicBezTo>
                  <a:cubicBezTo>
                    <a:pt x="1922" y="2095"/>
                    <a:pt x="2040" y="1692"/>
                    <a:pt x="1850" y="1384"/>
                  </a:cubicBezTo>
                  <a:cubicBezTo>
                    <a:pt x="1684" y="1075"/>
                    <a:pt x="1518" y="743"/>
                    <a:pt x="1352" y="387"/>
                  </a:cubicBezTo>
                  <a:cubicBezTo>
                    <a:pt x="1247" y="142"/>
                    <a:pt x="1013" y="0"/>
                    <a:pt x="7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8"/>
            <p:cNvSpPr/>
            <p:nvPr/>
          </p:nvSpPr>
          <p:spPr>
            <a:xfrm>
              <a:off x="4236375" y="2448150"/>
              <a:ext cx="40350" cy="80225"/>
            </a:xfrm>
            <a:custGeom>
              <a:avLst/>
              <a:gdLst/>
              <a:ahLst/>
              <a:cxnLst/>
              <a:rect l="l" t="t" r="r" b="b"/>
              <a:pathLst>
                <a:path w="1614" h="3209" extrusionOk="0">
                  <a:moveTo>
                    <a:pt x="906" y="1"/>
                  </a:moveTo>
                  <a:cubicBezTo>
                    <a:pt x="586" y="1"/>
                    <a:pt x="305" y="227"/>
                    <a:pt x="261" y="552"/>
                  </a:cubicBezTo>
                  <a:cubicBezTo>
                    <a:pt x="261" y="552"/>
                    <a:pt x="166" y="1264"/>
                    <a:pt x="48" y="2497"/>
                  </a:cubicBezTo>
                  <a:cubicBezTo>
                    <a:pt x="0" y="2853"/>
                    <a:pt x="261" y="3185"/>
                    <a:pt x="641" y="3209"/>
                  </a:cubicBezTo>
                  <a:lnTo>
                    <a:pt x="688" y="3209"/>
                  </a:lnTo>
                  <a:cubicBezTo>
                    <a:pt x="1020" y="3209"/>
                    <a:pt x="1305" y="2972"/>
                    <a:pt x="1352" y="2640"/>
                  </a:cubicBezTo>
                  <a:cubicBezTo>
                    <a:pt x="1471" y="1430"/>
                    <a:pt x="1566" y="742"/>
                    <a:pt x="1566" y="742"/>
                  </a:cubicBezTo>
                  <a:cubicBezTo>
                    <a:pt x="1613" y="362"/>
                    <a:pt x="1352" y="54"/>
                    <a:pt x="996" y="7"/>
                  </a:cubicBezTo>
                  <a:cubicBezTo>
                    <a:pt x="966" y="3"/>
                    <a:pt x="936" y="1"/>
                    <a:pt x="9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8"/>
            <p:cNvSpPr/>
            <p:nvPr/>
          </p:nvSpPr>
          <p:spPr>
            <a:xfrm>
              <a:off x="2859975" y="712025"/>
              <a:ext cx="1541275" cy="1472400"/>
            </a:xfrm>
            <a:custGeom>
              <a:avLst/>
              <a:gdLst/>
              <a:ahLst/>
              <a:cxnLst/>
              <a:rect l="l" t="t" r="r" b="b"/>
              <a:pathLst>
                <a:path w="61651" h="58896" extrusionOk="0">
                  <a:moveTo>
                    <a:pt x="47121" y="14502"/>
                  </a:moveTo>
                  <a:cubicBezTo>
                    <a:pt x="49283" y="14502"/>
                    <a:pt x="50929" y="15344"/>
                    <a:pt x="50929" y="15344"/>
                  </a:cubicBezTo>
                  <a:cubicBezTo>
                    <a:pt x="49362" y="21043"/>
                    <a:pt x="45313" y="22181"/>
                    <a:pt x="42329" y="22181"/>
                  </a:cubicBezTo>
                  <a:cubicBezTo>
                    <a:pt x="40345" y="22181"/>
                    <a:pt x="38831" y="21678"/>
                    <a:pt x="38831" y="21678"/>
                  </a:cubicBezTo>
                  <a:cubicBezTo>
                    <a:pt x="40937" y="15809"/>
                    <a:pt x="44429" y="14502"/>
                    <a:pt x="47121" y="14502"/>
                  </a:cubicBezTo>
                  <a:close/>
                  <a:moveTo>
                    <a:pt x="18498" y="30490"/>
                  </a:moveTo>
                  <a:cubicBezTo>
                    <a:pt x="20657" y="30490"/>
                    <a:pt x="22298" y="31332"/>
                    <a:pt x="22298" y="31332"/>
                  </a:cubicBezTo>
                  <a:cubicBezTo>
                    <a:pt x="20731" y="37031"/>
                    <a:pt x="16682" y="38169"/>
                    <a:pt x="13698" y="38169"/>
                  </a:cubicBezTo>
                  <a:cubicBezTo>
                    <a:pt x="11714" y="38169"/>
                    <a:pt x="10200" y="37666"/>
                    <a:pt x="10200" y="37666"/>
                  </a:cubicBezTo>
                  <a:cubicBezTo>
                    <a:pt x="12319" y="31797"/>
                    <a:pt x="15810" y="30490"/>
                    <a:pt x="18498" y="30490"/>
                  </a:cubicBezTo>
                  <a:close/>
                  <a:moveTo>
                    <a:pt x="39083" y="0"/>
                  </a:moveTo>
                  <a:cubicBezTo>
                    <a:pt x="33651" y="0"/>
                    <a:pt x="28351" y="1305"/>
                    <a:pt x="23176" y="3508"/>
                  </a:cubicBezTo>
                  <a:cubicBezTo>
                    <a:pt x="18337" y="5548"/>
                    <a:pt x="13830" y="8276"/>
                    <a:pt x="9939" y="11905"/>
                  </a:cubicBezTo>
                  <a:cubicBezTo>
                    <a:pt x="6571" y="15036"/>
                    <a:pt x="3819" y="18689"/>
                    <a:pt x="1708" y="22793"/>
                  </a:cubicBezTo>
                  <a:cubicBezTo>
                    <a:pt x="427" y="25331"/>
                    <a:pt x="166" y="28130"/>
                    <a:pt x="48" y="30905"/>
                  </a:cubicBezTo>
                  <a:cubicBezTo>
                    <a:pt x="0" y="32376"/>
                    <a:pt x="143" y="33847"/>
                    <a:pt x="285" y="35317"/>
                  </a:cubicBezTo>
                  <a:cubicBezTo>
                    <a:pt x="475" y="37286"/>
                    <a:pt x="1068" y="39089"/>
                    <a:pt x="2254" y="40726"/>
                  </a:cubicBezTo>
                  <a:cubicBezTo>
                    <a:pt x="3203" y="42054"/>
                    <a:pt x="4057" y="43430"/>
                    <a:pt x="4958" y="44782"/>
                  </a:cubicBezTo>
                  <a:cubicBezTo>
                    <a:pt x="5172" y="45090"/>
                    <a:pt x="5385" y="45399"/>
                    <a:pt x="5551" y="45707"/>
                  </a:cubicBezTo>
                  <a:cubicBezTo>
                    <a:pt x="5788" y="46181"/>
                    <a:pt x="6144" y="46751"/>
                    <a:pt x="5622" y="47154"/>
                  </a:cubicBezTo>
                  <a:cubicBezTo>
                    <a:pt x="5409" y="47302"/>
                    <a:pt x="5082" y="47325"/>
                    <a:pt x="4751" y="47325"/>
                  </a:cubicBezTo>
                  <a:cubicBezTo>
                    <a:pt x="4604" y="47325"/>
                    <a:pt x="4456" y="47320"/>
                    <a:pt x="4318" y="47320"/>
                  </a:cubicBezTo>
                  <a:cubicBezTo>
                    <a:pt x="3962" y="47320"/>
                    <a:pt x="3606" y="47154"/>
                    <a:pt x="3226" y="47154"/>
                  </a:cubicBezTo>
                  <a:cubicBezTo>
                    <a:pt x="3204" y="47153"/>
                    <a:pt x="3182" y="47153"/>
                    <a:pt x="3160" y="47153"/>
                  </a:cubicBezTo>
                  <a:cubicBezTo>
                    <a:pt x="2178" y="47153"/>
                    <a:pt x="1537" y="47673"/>
                    <a:pt x="1281" y="48625"/>
                  </a:cubicBezTo>
                  <a:cubicBezTo>
                    <a:pt x="831" y="50261"/>
                    <a:pt x="1258" y="51471"/>
                    <a:pt x="2657" y="52444"/>
                  </a:cubicBezTo>
                  <a:cubicBezTo>
                    <a:pt x="4665" y="53812"/>
                    <a:pt x="6940" y="54133"/>
                    <a:pt x="9233" y="54133"/>
                  </a:cubicBezTo>
                  <a:cubicBezTo>
                    <a:pt x="9405" y="54133"/>
                    <a:pt x="9577" y="54131"/>
                    <a:pt x="9750" y="54128"/>
                  </a:cubicBezTo>
                  <a:cubicBezTo>
                    <a:pt x="9812" y="54127"/>
                    <a:pt x="9874" y="54126"/>
                    <a:pt x="9936" y="54126"/>
                  </a:cubicBezTo>
                  <a:cubicBezTo>
                    <a:pt x="11273" y="54126"/>
                    <a:pt x="12366" y="54380"/>
                    <a:pt x="13545" y="55219"/>
                  </a:cubicBezTo>
                  <a:cubicBezTo>
                    <a:pt x="15846" y="56832"/>
                    <a:pt x="18360" y="58232"/>
                    <a:pt x="21254" y="58635"/>
                  </a:cubicBezTo>
                  <a:cubicBezTo>
                    <a:pt x="22416" y="58825"/>
                    <a:pt x="23603" y="58825"/>
                    <a:pt x="24789" y="58896"/>
                  </a:cubicBezTo>
                  <a:cubicBezTo>
                    <a:pt x="26046" y="55527"/>
                    <a:pt x="27588" y="52539"/>
                    <a:pt x="29722" y="49929"/>
                  </a:cubicBezTo>
                  <a:cubicBezTo>
                    <a:pt x="34894" y="43501"/>
                    <a:pt x="41535" y="39279"/>
                    <a:pt x="49458" y="37073"/>
                  </a:cubicBezTo>
                  <a:cubicBezTo>
                    <a:pt x="51024" y="36646"/>
                    <a:pt x="52637" y="36314"/>
                    <a:pt x="54202" y="35910"/>
                  </a:cubicBezTo>
                  <a:cubicBezTo>
                    <a:pt x="55228" y="35632"/>
                    <a:pt x="56254" y="35521"/>
                    <a:pt x="57279" y="35521"/>
                  </a:cubicBezTo>
                  <a:cubicBezTo>
                    <a:pt x="58436" y="35521"/>
                    <a:pt x="59593" y="35662"/>
                    <a:pt x="60749" y="35863"/>
                  </a:cubicBezTo>
                  <a:cubicBezTo>
                    <a:pt x="61105" y="35910"/>
                    <a:pt x="61390" y="36029"/>
                    <a:pt x="61651" y="36171"/>
                  </a:cubicBezTo>
                  <a:cubicBezTo>
                    <a:pt x="59089" y="23315"/>
                    <a:pt x="51498" y="7777"/>
                    <a:pt x="48059" y="1136"/>
                  </a:cubicBezTo>
                  <a:cubicBezTo>
                    <a:pt x="47893" y="1136"/>
                    <a:pt x="47703" y="1112"/>
                    <a:pt x="47466" y="1064"/>
                  </a:cubicBezTo>
                  <a:cubicBezTo>
                    <a:pt x="44637" y="337"/>
                    <a:pt x="41843" y="0"/>
                    <a:pt x="390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8"/>
            <p:cNvSpPr/>
            <p:nvPr/>
          </p:nvSpPr>
          <p:spPr>
            <a:xfrm>
              <a:off x="2849300" y="701000"/>
              <a:ext cx="1566775" cy="1494700"/>
            </a:xfrm>
            <a:custGeom>
              <a:avLst/>
              <a:gdLst/>
              <a:ahLst/>
              <a:cxnLst/>
              <a:rect l="l" t="t" r="r" b="b"/>
              <a:pathLst>
                <a:path w="62671" h="59788" extrusionOk="0">
                  <a:moveTo>
                    <a:pt x="47549" y="15376"/>
                  </a:moveTo>
                  <a:cubicBezTo>
                    <a:pt x="49042" y="15376"/>
                    <a:pt x="50283" y="15793"/>
                    <a:pt x="50834" y="16023"/>
                  </a:cubicBezTo>
                  <a:cubicBezTo>
                    <a:pt x="50099" y="18490"/>
                    <a:pt x="48770" y="20245"/>
                    <a:pt x="46920" y="21241"/>
                  </a:cubicBezTo>
                  <a:cubicBezTo>
                    <a:pt x="45544" y="21976"/>
                    <a:pt x="44050" y="22196"/>
                    <a:pt x="42757" y="22196"/>
                  </a:cubicBezTo>
                  <a:cubicBezTo>
                    <a:pt x="41464" y="22196"/>
                    <a:pt x="40373" y="21976"/>
                    <a:pt x="39804" y="21834"/>
                  </a:cubicBezTo>
                  <a:cubicBezTo>
                    <a:pt x="41014" y="18727"/>
                    <a:pt x="42721" y="16734"/>
                    <a:pt x="44927" y="15857"/>
                  </a:cubicBezTo>
                  <a:cubicBezTo>
                    <a:pt x="45829" y="15503"/>
                    <a:pt x="46727" y="15376"/>
                    <a:pt x="47549" y="15376"/>
                  </a:cubicBezTo>
                  <a:close/>
                  <a:moveTo>
                    <a:pt x="47570" y="14525"/>
                  </a:moveTo>
                  <a:cubicBezTo>
                    <a:pt x="46653" y="14525"/>
                    <a:pt x="45644" y="14669"/>
                    <a:pt x="44619" y="15074"/>
                  </a:cubicBezTo>
                  <a:cubicBezTo>
                    <a:pt x="42081" y="16070"/>
                    <a:pt x="40136" y="18395"/>
                    <a:pt x="38855" y="21976"/>
                  </a:cubicBezTo>
                  <a:lnTo>
                    <a:pt x="38713" y="22380"/>
                  </a:lnTo>
                  <a:lnTo>
                    <a:pt x="39116" y="22522"/>
                  </a:lnTo>
                  <a:cubicBezTo>
                    <a:pt x="39211" y="22546"/>
                    <a:pt x="40753" y="23044"/>
                    <a:pt x="42745" y="23044"/>
                  </a:cubicBezTo>
                  <a:cubicBezTo>
                    <a:pt x="44145" y="23044"/>
                    <a:pt x="45781" y="22807"/>
                    <a:pt x="47300" y="22000"/>
                  </a:cubicBezTo>
                  <a:cubicBezTo>
                    <a:pt x="49458" y="20838"/>
                    <a:pt x="50953" y="18798"/>
                    <a:pt x="51759" y="15904"/>
                  </a:cubicBezTo>
                  <a:lnTo>
                    <a:pt x="51854" y="15572"/>
                  </a:lnTo>
                  <a:lnTo>
                    <a:pt x="51546" y="15406"/>
                  </a:lnTo>
                  <a:cubicBezTo>
                    <a:pt x="51445" y="15356"/>
                    <a:pt x="49772" y="14525"/>
                    <a:pt x="47570" y="14525"/>
                  </a:cubicBezTo>
                  <a:close/>
                  <a:moveTo>
                    <a:pt x="18927" y="31354"/>
                  </a:moveTo>
                  <a:cubicBezTo>
                    <a:pt x="20422" y="31354"/>
                    <a:pt x="21660" y="31781"/>
                    <a:pt x="22227" y="32010"/>
                  </a:cubicBezTo>
                  <a:cubicBezTo>
                    <a:pt x="21468" y="34477"/>
                    <a:pt x="20163" y="36233"/>
                    <a:pt x="18289" y="37229"/>
                  </a:cubicBezTo>
                  <a:cubicBezTo>
                    <a:pt x="16913" y="37964"/>
                    <a:pt x="15425" y="38184"/>
                    <a:pt x="14138" y="38184"/>
                  </a:cubicBezTo>
                  <a:cubicBezTo>
                    <a:pt x="12851" y="38184"/>
                    <a:pt x="11766" y="37964"/>
                    <a:pt x="11197" y="37822"/>
                  </a:cubicBezTo>
                  <a:cubicBezTo>
                    <a:pt x="12383" y="34715"/>
                    <a:pt x="14114" y="32698"/>
                    <a:pt x="16297" y="31844"/>
                  </a:cubicBezTo>
                  <a:cubicBezTo>
                    <a:pt x="17205" y="31483"/>
                    <a:pt x="18105" y="31354"/>
                    <a:pt x="18927" y="31354"/>
                  </a:cubicBezTo>
                  <a:close/>
                  <a:moveTo>
                    <a:pt x="18936" y="30494"/>
                  </a:moveTo>
                  <a:cubicBezTo>
                    <a:pt x="18026" y="30494"/>
                    <a:pt x="17027" y="30637"/>
                    <a:pt x="16012" y="31038"/>
                  </a:cubicBezTo>
                  <a:cubicBezTo>
                    <a:pt x="13474" y="32034"/>
                    <a:pt x="11529" y="34359"/>
                    <a:pt x="10224" y="37964"/>
                  </a:cubicBezTo>
                  <a:lnTo>
                    <a:pt x="10082" y="38368"/>
                  </a:lnTo>
                  <a:lnTo>
                    <a:pt x="10485" y="38510"/>
                  </a:lnTo>
                  <a:cubicBezTo>
                    <a:pt x="10604" y="38534"/>
                    <a:pt x="12122" y="39032"/>
                    <a:pt x="14138" y="39032"/>
                  </a:cubicBezTo>
                  <a:cubicBezTo>
                    <a:pt x="15537" y="39032"/>
                    <a:pt x="17151" y="38795"/>
                    <a:pt x="18692" y="37964"/>
                  </a:cubicBezTo>
                  <a:cubicBezTo>
                    <a:pt x="20851" y="36826"/>
                    <a:pt x="22345" y="34786"/>
                    <a:pt x="23152" y="31892"/>
                  </a:cubicBezTo>
                  <a:lnTo>
                    <a:pt x="23247" y="31560"/>
                  </a:lnTo>
                  <a:lnTo>
                    <a:pt x="22938" y="31394"/>
                  </a:lnTo>
                  <a:cubicBezTo>
                    <a:pt x="22837" y="31343"/>
                    <a:pt x="21151" y="30494"/>
                    <a:pt x="18936" y="30494"/>
                  </a:cubicBezTo>
                  <a:close/>
                  <a:moveTo>
                    <a:pt x="39486" y="855"/>
                  </a:moveTo>
                  <a:cubicBezTo>
                    <a:pt x="42289" y="855"/>
                    <a:pt x="45052" y="1208"/>
                    <a:pt x="47798" y="1909"/>
                  </a:cubicBezTo>
                  <a:cubicBezTo>
                    <a:pt x="47940" y="1932"/>
                    <a:pt x="48082" y="1980"/>
                    <a:pt x="48201" y="1980"/>
                  </a:cubicBezTo>
                  <a:cubicBezTo>
                    <a:pt x="51427" y="8195"/>
                    <a:pt x="58828" y="23329"/>
                    <a:pt x="61508" y="35924"/>
                  </a:cubicBezTo>
                  <a:cubicBezTo>
                    <a:pt x="61437" y="35924"/>
                    <a:pt x="61342" y="35901"/>
                    <a:pt x="61271" y="35877"/>
                  </a:cubicBezTo>
                  <a:cubicBezTo>
                    <a:pt x="60236" y="35704"/>
                    <a:pt x="59016" y="35539"/>
                    <a:pt x="57711" y="35539"/>
                  </a:cubicBezTo>
                  <a:cubicBezTo>
                    <a:pt x="56681" y="35539"/>
                    <a:pt x="55598" y="35642"/>
                    <a:pt x="54511" y="35924"/>
                  </a:cubicBezTo>
                  <a:cubicBezTo>
                    <a:pt x="53823" y="36114"/>
                    <a:pt x="53135" y="36280"/>
                    <a:pt x="52423" y="36446"/>
                  </a:cubicBezTo>
                  <a:cubicBezTo>
                    <a:pt x="51546" y="36660"/>
                    <a:pt x="50644" y="36873"/>
                    <a:pt x="49790" y="37110"/>
                  </a:cubicBezTo>
                  <a:cubicBezTo>
                    <a:pt x="41654" y="39364"/>
                    <a:pt x="34917" y="43752"/>
                    <a:pt x="29817" y="50086"/>
                  </a:cubicBezTo>
                  <a:cubicBezTo>
                    <a:pt x="27849" y="52505"/>
                    <a:pt x="26307" y="55328"/>
                    <a:pt x="24931" y="58886"/>
                  </a:cubicBezTo>
                  <a:cubicBezTo>
                    <a:pt x="24670" y="58886"/>
                    <a:pt x="24409" y="58862"/>
                    <a:pt x="24148" y="58862"/>
                  </a:cubicBezTo>
                  <a:cubicBezTo>
                    <a:pt x="23342" y="58815"/>
                    <a:pt x="22511" y="58768"/>
                    <a:pt x="21729" y="58673"/>
                  </a:cubicBezTo>
                  <a:cubicBezTo>
                    <a:pt x="19333" y="58317"/>
                    <a:pt x="17032" y="57273"/>
                    <a:pt x="14209" y="55304"/>
                  </a:cubicBezTo>
                  <a:cubicBezTo>
                    <a:pt x="13047" y="54498"/>
                    <a:pt x="11885" y="54142"/>
                    <a:pt x="10366" y="54142"/>
                  </a:cubicBezTo>
                  <a:lnTo>
                    <a:pt x="10177" y="54142"/>
                  </a:lnTo>
                  <a:cubicBezTo>
                    <a:pt x="10048" y="54143"/>
                    <a:pt x="9918" y="54144"/>
                    <a:pt x="9787" y="54144"/>
                  </a:cubicBezTo>
                  <a:cubicBezTo>
                    <a:pt x="7699" y="54144"/>
                    <a:pt x="5354" y="53935"/>
                    <a:pt x="3345" y="52529"/>
                  </a:cubicBezTo>
                  <a:cubicBezTo>
                    <a:pt x="2088" y="51675"/>
                    <a:pt x="1708" y="50655"/>
                    <a:pt x="2112" y="49184"/>
                  </a:cubicBezTo>
                  <a:cubicBezTo>
                    <a:pt x="2342" y="48402"/>
                    <a:pt x="2818" y="48021"/>
                    <a:pt x="3583" y="48021"/>
                  </a:cubicBezTo>
                  <a:cubicBezTo>
                    <a:pt x="3606" y="48021"/>
                    <a:pt x="3630" y="48021"/>
                    <a:pt x="3653" y="48022"/>
                  </a:cubicBezTo>
                  <a:cubicBezTo>
                    <a:pt x="3796" y="48022"/>
                    <a:pt x="3938" y="48046"/>
                    <a:pt x="4104" y="48093"/>
                  </a:cubicBezTo>
                  <a:cubicBezTo>
                    <a:pt x="4294" y="48141"/>
                    <a:pt x="4507" y="48188"/>
                    <a:pt x="4745" y="48188"/>
                  </a:cubicBezTo>
                  <a:lnTo>
                    <a:pt x="4958" y="48188"/>
                  </a:lnTo>
                  <a:cubicBezTo>
                    <a:pt x="5022" y="48188"/>
                    <a:pt x="5088" y="48189"/>
                    <a:pt x="5155" y="48189"/>
                  </a:cubicBezTo>
                  <a:cubicBezTo>
                    <a:pt x="5555" y="48189"/>
                    <a:pt x="5985" y="48171"/>
                    <a:pt x="6310" y="47927"/>
                  </a:cubicBezTo>
                  <a:cubicBezTo>
                    <a:pt x="7069" y="47334"/>
                    <a:pt x="6642" y="46504"/>
                    <a:pt x="6405" y="46077"/>
                  </a:cubicBezTo>
                  <a:lnTo>
                    <a:pt x="6358" y="45958"/>
                  </a:lnTo>
                  <a:cubicBezTo>
                    <a:pt x="6239" y="45697"/>
                    <a:pt x="6073" y="45460"/>
                    <a:pt x="5907" y="45223"/>
                  </a:cubicBezTo>
                  <a:lnTo>
                    <a:pt x="5741" y="44986"/>
                  </a:lnTo>
                  <a:cubicBezTo>
                    <a:pt x="5480" y="44582"/>
                    <a:pt x="5195" y="44179"/>
                    <a:pt x="4934" y="43752"/>
                  </a:cubicBezTo>
                  <a:cubicBezTo>
                    <a:pt x="4318" y="42827"/>
                    <a:pt x="3677" y="41855"/>
                    <a:pt x="3013" y="40929"/>
                  </a:cubicBezTo>
                  <a:cubicBezTo>
                    <a:pt x="1946" y="39411"/>
                    <a:pt x="1329" y="37703"/>
                    <a:pt x="1139" y="35711"/>
                  </a:cubicBezTo>
                  <a:lnTo>
                    <a:pt x="1115" y="35569"/>
                  </a:lnTo>
                  <a:cubicBezTo>
                    <a:pt x="973" y="34193"/>
                    <a:pt x="854" y="32769"/>
                    <a:pt x="902" y="31370"/>
                  </a:cubicBezTo>
                  <a:cubicBezTo>
                    <a:pt x="997" y="28856"/>
                    <a:pt x="1210" y="25985"/>
                    <a:pt x="2515" y="23447"/>
                  </a:cubicBezTo>
                  <a:cubicBezTo>
                    <a:pt x="4626" y="19367"/>
                    <a:pt x="7354" y="15738"/>
                    <a:pt x="10651" y="12654"/>
                  </a:cubicBezTo>
                  <a:cubicBezTo>
                    <a:pt x="14257" y="9310"/>
                    <a:pt x="18669" y="6487"/>
                    <a:pt x="23769" y="4328"/>
                  </a:cubicBezTo>
                  <a:cubicBezTo>
                    <a:pt x="29221" y="2007"/>
                    <a:pt x="34418" y="855"/>
                    <a:pt x="39486" y="855"/>
                  </a:cubicBezTo>
                  <a:close/>
                  <a:moveTo>
                    <a:pt x="39505" y="0"/>
                  </a:moveTo>
                  <a:cubicBezTo>
                    <a:pt x="34321" y="0"/>
                    <a:pt x="29012" y="1178"/>
                    <a:pt x="23437" y="3545"/>
                  </a:cubicBezTo>
                  <a:cubicBezTo>
                    <a:pt x="18242" y="5751"/>
                    <a:pt x="13735" y="8622"/>
                    <a:pt x="10082" y="12037"/>
                  </a:cubicBezTo>
                  <a:cubicBezTo>
                    <a:pt x="6713" y="15169"/>
                    <a:pt x="3914" y="18893"/>
                    <a:pt x="1779" y="23044"/>
                  </a:cubicBezTo>
                  <a:cubicBezTo>
                    <a:pt x="380" y="25748"/>
                    <a:pt x="166" y="28737"/>
                    <a:pt x="48" y="31346"/>
                  </a:cubicBezTo>
                  <a:cubicBezTo>
                    <a:pt x="0" y="32793"/>
                    <a:pt x="143" y="34240"/>
                    <a:pt x="261" y="35663"/>
                  </a:cubicBezTo>
                  <a:lnTo>
                    <a:pt x="285" y="35782"/>
                  </a:lnTo>
                  <a:cubicBezTo>
                    <a:pt x="499" y="37917"/>
                    <a:pt x="1186" y="39815"/>
                    <a:pt x="2325" y="41404"/>
                  </a:cubicBezTo>
                  <a:cubicBezTo>
                    <a:pt x="2989" y="42329"/>
                    <a:pt x="3606" y="43302"/>
                    <a:pt x="4223" y="44227"/>
                  </a:cubicBezTo>
                  <a:cubicBezTo>
                    <a:pt x="4507" y="44630"/>
                    <a:pt x="4768" y="45057"/>
                    <a:pt x="5029" y="45460"/>
                  </a:cubicBezTo>
                  <a:lnTo>
                    <a:pt x="5195" y="45697"/>
                  </a:lnTo>
                  <a:cubicBezTo>
                    <a:pt x="5361" y="45935"/>
                    <a:pt x="5504" y="46124"/>
                    <a:pt x="5599" y="46338"/>
                  </a:cubicBezTo>
                  <a:lnTo>
                    <a:pt x="5670" y="46456"/>
                  </a:lnTo>
                  <a:cubicBezTo>
                    <a:pt x="5954" y="47002"/>
                    <a:pt x="5954" y="47144"/>
                    <a:pt x="5788" y="47239"/>
                  </a:cubicBezTo>
                  <a:cubicBezTo>
                    <a:pt x="5690" y="47321"/>
                    <a:pt x="5478" y="47346"/>
                    <a:pt x="5255" y="47346"/>
                  </a:cubicBezTo>
                  <a:cubicBezTo>
                    <a:pt x="5155" y="47346"/>
                    <a:pt x="5053" y="47341"/>
                    <a:pt x="4958" y="47334"/>
                  </a:cubicBezTo>
                  <a:lnTo>
                    <a:pt x="4745" y="47334"/>
                  </a:lnTo>
                  <a:cubicBezTo>
                    <a:pt x="4602" y="47334"/>
                    <a:pt x="4460" y="47310"/>
                    <a:pt x="4294" y="47263"/>
                  </a:cubicBezTo>
                  <a:cubicBezTo>
                    <a:pt x="4104" y="47215"/>
                    <a:pt x="3891" y="47168"/>
                    <a:pt x="3677" y="47168"/>
                  </a:cubicBezTo>
                  <a:cubicBezTo>
                    <a:pt x="3654" y="47168"/>
                    <a:pt x="3631" y="47167"/>
                    <a:pt x="3608" y="47167"/>
                  </a:cubicBezTo>
                  <a:cubicBezTo>
                    <a:pt x="2390" y="47167"/>
                    <a:pt x="1608" y="47783"/>
                    <a:pt x="1305" y="48947"/>
                  </a:cubicBezTo>
                  <a:cubicBezTo>
                    <a:pt x="807" y="50797"/>
                    <a:pt x="1281" y="52149"/>
                    <a:pt x="2847" y="53241"/>
                  </a:cubicBezTo>
                  <a:cubicBezTo>
                    <a:pt x="5093" y="54768"/>
                    <a:pt x="7615" y="54998"/>
                    <a:pt x="9830" y="54998"/>
                  </a:cubicBezTo>
                  <a:cubicBezTo>
                    <a:pt x="9955" y="54998"/>
                    <a:pt x="10078" y="54997"/>
                    <a:pt x="10200" y="54996"/>
                  </a:cubicBezTo>
                  <a:cubicBezTo>
                    <a:pt x="10255" y="54995"/>
                    <a:pt x="10310" y="54995"/>
                    <a:pt x="10364" y="54995"/>
                  </a:cubicBezTo>
                  <a:cubicBezTo>
                    <a:pt x="11725" y="54995"/>
                    <a:pt x="12707" y="55285"/>
                    <a:pt x="13711" y="55992"/>
                  </a:cubicBezTo>
                  <a:cubicBezTo>
                    <a:pt x="15680" y="57392"/>
                    <a:pt x="18360" y="59028"/>
                    <a:pt x="21610" y="59503"/>
                  </a:cubicBezTo>
                  <a:cubicBezTo>
                    <a:pt x="22440" y="59621"/>
                    <a:pt x="23294" y="59669"/>
                    <a:pt x="24101" y="59693"/>
                  </a:cubicBezTo>
                  <a:cubicBezTo>
                    <a:pt x="24456" y="59716"/>
                    <a:pt x="24812" y="59740"/>
                    <a:pt x="25192" y="59764"/>
                  </a:cubicBezTo>
                  <a:lnTo>
                    <a:pt x="25500" y="59788"/>
                  </a:lnTo>
                  <a:lnTo>
                    <a:pt x="25595" y="59479"/>
                  </a:lnTo>
                  <a:cubicBezTo>
                    <a:pt x="26971" y="55850"/>
                    <a:pt x="28513" y="53051"/>
                    <a:pt x="30482" y="50631"/>
                  </a:cubicBezTo>
                  <a:cubicBezTo>
                    <a:pt x="35463" y="44416"/>
                    <a:pt x="42034" y="40147"/>
                    <a:pt x="50004" y="37941"/>
                  </a:cubicBezTo>
                  <a:cubicBezTo>
                    <a:pt x="50881" y="37703"/>
                    <a:pt x="51759" y="37490"/>
                    <a:pt x="52613" y="37276"/>
                  </a:cubicBezTo>
                  <a:cubicBezTo>
                    <a:pt x="53325" y="37110"/>
                    <a:pt x="54036" y="36944"/>
                    <a:pt x="54724" y="36755"/>
                  </a:cubicBezTo>
                  <a:cubicBezTo>
                    <a:pt x="55732" y="36484"/>
                    <a:pt x="56745" y="36387"/>
                    <a:pt x="57712" y="36387"/>
                  </a:cubicBezTo>
                  <a:cubicBezTo>
                    <a:pt x="58952" y="36387"/>
                    <a:pt x="60119" y="36547"/>
                    <a:pt x="61105" y="36707"/>
                  </a:cubicBezTo>
                  <a:cubicBezTo>
                    <a:pt x="61413" y="36778"/>
                    <a:pt x="61651" y="36849"/>
                    <a:pt x="61864" y="36968"/>
                  </a:cubicBezTo>
                  <a:lnTo>
                    <a:pt x="62671" y="37419"/>
                  </a:lnTo>
                  <a:lnTo>
                    <a:pt x="62505" y="36517"/>
                  </a:lnTo>
                  <a:cubicBezTo>
                    <a:pt x="59895" y="23518"/>
                    <a:pt x="52091" y="7625"/>
                    <a:pt x="48865" y="1387"/>
                  </a:cubicBezTo>
                  <a:lnTo>
                    <a:pt x="48747" y="1150"/>
                  </a:lnTo>
                  <a:lnTo>
                    <a:pt x="48486" y="1150"/>
                  </a:lnTo>
                  <a:cubicBezTo>
                    <a:pt x="48343" y="1150"/>
                    <a:pt x="48177" y="1126"/>
                    <a:pt x="48011" y="1078"/>
                  </a:cubicBezTo>
                  <a:cubicBezTo>
                    <a:pt x="45199" y="360"/>
                    <a:pt x="42371" y="0"/>
                    <a:pt x="39505" y="0"/>
                  </a:cubicBezTo>
                  <a:close/>
                </a:path>
              </a:pathLst>
            </a:custGeom>
            <a:solidFill>
              <a:srgbClr val="0000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8"/>
            <p:cNvSpPr/>
            <p:nvPr/>
          </p:nvSpPr>
          <p:spPr>
            <a:xfrm>
              <a:off x="1952050" y="3168000"/>
              <a:ext cx="3685650" cy="2269750"/>
            </a:xfrm>
            <a:custGeom>
              <a:avLst/>
              <a:gdLst/>
              <a:ahLst/>
              <a:cxnLst/>
              <a:rect l="l" t="t" r="r" b="b"/>
              <a:pathLst>
                <a:path w="147426" h="90790" extrusionOk="0">
                  <a:moveTo>
                    <a:pt x="105219" y="1"/>
                  </a:moveTo>
                  <a:cubicBezTo>
                    <a:pt x="98668" y="1"/>
                    <a:pt x="93579" y="840"/>
                    <a:pt x="93579" y="840"/>
                  </a:cubicBezTo>
                  <a:cubicBezTo>
                    <a:pt x="93579" y="840"/>
                    <a:pt x="93532" y="982"/>
                    <a:pt x="93413" y="1243"/>
                  </a:cubicBezTo>
                  <a:cubicBezTo>
                    <a:pt x="92109" y="4208"/>
                    <a:pt x="83830" y="22046"/>
                    <a:pt x="72918" y="22165"/>
                  </a:cubicBezTo>
                  <a:cubicBezTo>
                    <a:pt x="72886" y="22165"/>
                    <a:pt x="72853" y="22166"/>
                    <a:pt x="72820" y="22166"/>
                  </a:cubicBezTo>
                  <a:cubicBezTo>
                    <a:pt x="62912" y="22166"/>
                    <a:pt x="52728" y="4461"/>
                    <a:pt x="51404" y="2121"/>
                  </a:cubicBezTo>
                  <a:cubicBezTo>
                    <a:pt x="51309" y="1931"/>
                    <a:pt x="51261" y="1860"/>
                    <a:pt x="51261" y="1860"/>
                  </a:cubicBezTo>
                  <a:cubicBezTo>
                    <a:pt x="51261" y="1860"/>
                    <a:pt x="46247" y="804"/>
                    <a:pt x="39410" y="804"/>
                  </a:cubicBezTo>
                  <a:cubicBezTo>
                    <a:pt x="31154" y="804"/>
                    <a:pt x="20242" y="2344"/>
                    <a:pt x="12288" y="9142"/>
                  </a:cubicBezTo>
                  <a:cubicBezTo>
                    <a:pt x="2705" y="17373"/>
                    <a:pt x="1" y="71030"/>
                    <a:pt x="1543" y="90149"/>
                  </a:cubicBezTo>
                  <a:lnTo>
                    <a:pt x="1590" y="90789"/>
                  </a:lnTo>
                  <a:lnTo>
                    <a:pt x="2231" y="90789"/>
                  </a:lnTo>
                  <a:cubicBezTo>
                    <a:pt x="2587" y="90789"/>
                    <a:pt x="39543" y="90410"/>
                    <a:pt x="74365" y="90007"/>
                  </a:cubicBezTo>
                  <a:cubicBezTo>
                    <a:pt x="94836" y="89769"/>
                    <a:pt x="111133" y="89556"/>
                    <a:pt x="122851" y="89390"/>
                  </a:cubicBezTo>
                  <a:cubicBezTo>
                    <a:pt x="145172" y="89082"/>
                    <a:pt x="146951" y="89082"/>
                    <a:pt x="147236" y="88773"/>
                  </a:cubicBezTo>
                  <a:lnTo>
                    <a:pt x="147425" y="88583"/>
                  </a:lnTo>
                  <a:lnTo>
                    <a:pt x="147425" y="88299"/>
                  </a:lnTo>
                  <a:cubicBezTo>
                    <a:pt x="147259" y="79641"/>
                    <a:pt x="143938" y="28593"/>
                    <a:pt x="142183" y="22711"/>
                  </a:cubicBezTo>
                  <a:cubicBezTo>
                    <a:pt x="139692" y="14408"/>
                    <a:pt x="132671" y="8146"/>
                    <a:pt x="125436" y="4090"/>
                  </a:cubicBezTo>
                  <a:cubicBezTo>
                    <a:pt x="119609" y="822"/>
                    <a:pt x="111699" y="1"/>
                    <a:pt x="1052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8"/>
            <p:cNvSpPr/>
            <p:nvPr/>
          </p:nvSpPr>
          <p:spPr>
            <a:xfrm>
              <a:off x="1935450" y="3151100"/>
              <a:ext cx="3718850" cy="2303250"/>
            </a:xfrm>
            <a:custGeom>
              <a:avLst/>
              <a:gdLst/>
              <a:ahLst/>
              <a:cxnLst/>
              <a:rect l="l" t="t" r="r" b="b"/>
              <a:pathLst>
                <a:path w="148754" h="92130" extrusionOk="0">
                  <a:moveTo>
                    <a:pt x="105858" y="1342"/>
                  </a:moveTo>
                  <a:cubicBezTo>
                    <a:pt x="112270" y="1342"/>
                    <a:pt x="120090" y="2145"/>
                    <a:pt x="125792" y="5335"/>
                  </a:cubicBezTo>
                  <a:cubicBezTo>
                    <a:pt x="130702" y="8110"/>
                    <a:pt x="139408" y="14159"/>
                    <a:pt x="142207" y="23576"/>
                  </a:cubicBezTo>
                  <a:cubicBezTo>
                    <a:pt x="143962" y="29412"/>
                    <a:pt x="147259" y="80364"/>
                    <a:pt x="147425" y="88927"/>
                  </a:cubicBezTo>
                  <a:cubicBezTo>
                    <a:pt x="146524" y="89093"/>
                    <a:pt x="141851" y="89165"/>
                    <a:pt x="125128" y="89402"/>
                  </a:cubicBezTo>
                  <a:lnTo>
                    <a:pt x="123491" y="89425"/>
                  </a:lnTo>
                  <a:cubicBezTo>
                    <a:pt x="110705" y="89591"/>
                    <a:pt x="93935" y="89805"/>
                    <a:pt x="75029" y="90018"/>
                  </a:cubicBezTo>
                  <a:cubicBezTo>
                    <a:pt x="54962" y="90256"/>
                    <a:pt x="29818" y="90517"/>
                    <a:pt x="4199" y="90801"/>
                  </a:cubicBezTo>
                  <a:lnTo>
                    <a:pt x="2847" y="90801"/>
                  </a:lnTo>
                  <a:lnTo>
                    <a:pt x="2847" y="90778"/>
                  </a:lnTo>
                  <a:cubicBezTo>
                    <a:pt x="1353" y="71872"/>
                    <a:pt x="3962" y="18405"/>
                    <a:pt x="13379" y="10316"/>
                  </a:cubicBezTo>
                  <a:cubicBezTo>
                    <a:pt x="21183" y="3651"/>
                    <a:pt x="32000" y="2156"/>
                    <a:pt x="40160" y="2156"/>
                  </a:cubicBezTo>
                  <a:cubicBezTo>
                    <a:pt x="45900" y="2156"/>
                    <a:pt x="50360" y="2892"/>
                    <a:pt x="51498" y="3105"/>
                  </a:cubicBezTo>
                  <a:cubicBezTo>
                    <a:pt x="53420" y="6521"/>
                    <a:pt x="63406" y="23505"/>
                    <a:pt x="73488" y="23505"/>
                  </a:cubicBezTo>
                  <a:lnTo>
                    <a:pt x="73582" y="23505"/>
                  </a:lnTo>
                  <a:cubicBezTo>
                    <a:pt x="84826" y="23387"/>
                    <a:pt x="93128" y="5715"/>
                    <a:pt x="94670" y="2180"/>
                  </a:cubicBezTo>
                  <a:lnTo>
                    <a:pt x="94718" y="2109"/>
                  </a:lnTo>
                  <a:cubicBezTo>
                    <a:pt x="95961" y="1924"/>
                    <a:pt x="100400" y="1342"/>
                    <a:pt x="105858" y="1342"/>
                  </a:cubicBezTo>
                  <a:close/>
                  <a:moveTo>
                    <a:pt x="105939" y="0"/>
                  </a:moveTo>
                  <a:cubicBezTo>
                    <a:pt x="99561" y="0"/>
                    <a:pt x="94558" y="805"/>
                    <a:pt x="94148" y="875"/>
                  </a:cubicBezTo>
                  <a:cubicBezTo>
                    <a:pt x="93935" y="899"/>
                    <a:pt x="93745" y="1042"/>
                    <a:pt x="93650" y="1255"/>
                  </a:cubicBezTo>
                  <a:lnTo>
                    <a:pt x="93484" y="1658"/>
                  </a:lnTo>
                  <a:cubicBezTo>
                    <a:pt x="92559" y="3746"/>
                    <a:pt x="84233" y="22082"/>
                    <a:pt x="73582" y="22201"/>
                  </a:cubicBezTo>
                  <a:lnTo>
                    <a:pt x="73488" y="22201"/>
                  </a:lnTo>
                  <a:cubicBezTo>
                    <a:pt x="63928" y="22201"/>
                    <a:pt x="53776" y="4481"/>
                    <a:pt x="52637" y="2465"/>
                  </a:cubicBezTo>
                  <a:cubicBezTo>
                    <a:pt x="52566" y="2322"/>
                    <a:pt x="52518" y="2228"/>
                    <a:pt x="52518" y="2228"/>
                  </a:cubicBezTo>
                  <a:cubicBezTo>
                    <a:pt x="52424" y="2038"/>
                    <a:pt x="52258" y="1919"/>
                    <a:pt x="52068" y="1895"/>
                  </a:cubicBezTo>
                  <a:cubicBezTo>
                    <a:pt x="51951" y="1864"/>
                    <a:pt x="46961" y="847"/>
                    <a:pt x="40172" y="847"/>
                  </a:cubicBezTo>
                  <a:cubicBezTo>
                    <a:pt x="31768" y="847"/>
                    <a:pt x="20608" y="2405"/>
                    <a:pt x="12525" y="9320"/>
                  </a:cubicBezTo>
                  <a:cubicBezTo>
                    <a:pt x="2776" y="17694"/>
                    <a:pt x="1" y="71540"/>
                    <a:pt x="1543" y="90872"/>
                  </a:cubicBezTo>
                  <a:lnTo>
                    <a:pt x="1590" y="91513"/>
                  </a:lnTo>
                  <a:cubicBezTo>
                    <a:pt x="1637" y="91845"/>
                    <a:pt x="1922" y="92130"/>
                    <a:pt x="2254" y="92130"/>
                  </a:cubicBezTo>
                  <a:lnTo>
                    <a:pt x="4199" y="92106"/>
                  </a:lnTo>
                  <a:cubicBezTo>
                    <a:pt x="29818" y="91845"/>
                    <a:pt x="54985" y="91560"/>
                    <a:pt x="75053" y="91323"/>
                  </a:cubicBezTo>
                  <a:cubicBezTo>
                    <a:pt x="93959" y="91110"/>
                    <a:pt x="110705" y="90896"/>
                    <a:pt x="123515" y="90730"/>
                  </a:cubicBezTo>
                  <a:lnTo>
                    <a:pt x="125151" y="90706"/>
                  </a:lnTo>
                  <a:cubicBezTo>
                    <a:pt x="147900" y="90398"/>
                    <a:pt x="147900" y="90398"/>
                    <a:pt x="148374" y="89900"/>
                  </a:cubicBezTo>
                  <a:lnTo>
                    <a:pt x="148564" y="89710"/>
                  </a:lnTo>
                  <a:cubicBezTo>
                    <a:pt x="148682" y="89568"/>
                    <a:pt x="148753" y="89402"/>
                    <a:pt x="148753" y="89236"/>
                  </a:cubicBezTo>
                  <a:lnTo>
                    <a:pt x="148730" y="88951"/>
                  </a:lnTo>
                  <a:cubicBezTo>
                    <a:pt x="148564" y="80269"/>
                    <a:pt x="145243" y="29127"/>
                    <a:pt x="143464" y="23197"/>
                  </a:cubicBezTo>
                  <a:cubicBezTo>
                    <a:pt x="141281" y="15891"/>
                    <a:pt x="135233" y="9154"/>
                    <a:pt x="126432" y="4196"/>
                  </a:cubicBezTo>
                  <a:cubicBezTo>
                    <a:pt x="120464" y="846"/>
                    <a:pt x="112479" y="0"/>
                    <a:pt x="1059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8"/>
            <p:cNvSpPr/>
            <p:nvPr/>
          </p:nvSpPr>
          <p:spPr>
            <a:xfrm>
              <a:off x="2375475" y="238100"/>
              <a:ext cx="2109400" cy="2472175"/>
            </a:xfrm>
            <a:custGeom>
              <a:avLst/>
              <a:gdLst/>
              <a:ahLst/>
              <a:cxnLst/>
              <a:rect l="l" t="t" r="r" b="b"/>
              <a:pathLst>
                <a:path w="84376" h="98887" extrusionOk="0">
                  <a:moveTo>
                    <a:pt x="43784" y="0"/>
                  </a:moveTo>
                  <a:cubicBezTo>
                    <a:pt x="41810" y="0"/>
                    <a:pt x="39827" y="250"/>
                    <a:pt x="37835" y="713"/>
                  </a:cubicBezTo>
                  <a:cubicBezTo>
                    <a:pt x="32356" y="1994"/>
                    <a:pt x="27374" y="4532"/>
                    <a:pt x="22772" y="7687"/>
                  </a:cubicBezTo>
                  <a:cubicBezTo>
                    <a:pt x="16581" y="11933"/>
                    <a:pt x="11173" y="17056"/>
                    <a:pt x="6761" y="23200"/>
                  </a:cubicBezTo>
                  <a:cubicBezTo>
                    <a:pt x="4270" y="26663"/>
                    <a:pt x="2444" y="30364"/>
                    <a:pt x="1448" y="34515"/>
                  </a:cubicBezTo>
                  <a:cubicBezTo>
                    <a:pt x="641" y="37788"/>
                    <a:pt x="1" y="41109"/>
                    <a:pt x="783" y="44478"/>
                  </a:cubicBezTo>
                  <a:cubicBezTo>
                    <a:pt x="1827" y="48890"/>
                    <a:pt x="3227" y="53183"/>
                    <a:pt x="5504" y="57121"/>
                  </a:cubicBezTo>
                  <a:cubicBezTo>
                    <a:pt x="7662" y="60798"/>
                    <a:pt x="9797" y="64498"/>
                    <a:pt x="12074" y="68080"/>
                  </a:cubicBezTo>
                  <a:cubicBezTo>
                    <a:pt x="15514" y="73464"/>
                    <a:pt x="18882" y="78944"/>
                    <a:pt x="23271" y="83664"/>
                  </a:cubicBezTo>
                  <a:cubicBezTo>
                    <a:pt x="26259" y="86867"/>
                    <a:pt x="29224" y="90045"/>
                    <a:pt x="32949" y="92417"/>
                  </a:cubicBezTo>
                  <a:cubicBezTo>
                    <a:pt x="33779" y="92939"/>
                    <a:pt x="34633" y="93437"/>
                    <a:pt x="35487" y="93936"/>
                  </a:cubicBezTo>
                  <a:cubicBezTo>
                    <a:pt x="35534" y="93959"/>
                    <a:pt x="35605" y="94007"/>
                    <a:pt x="35677" y="94054"/>
                  </a:cubicBezTo>
                  <a:cubicBezTo>
                    <a:pt x="37906" y="95288"/>
                    <a:pt x="40255" y="96308"/>
                    <a:pt x="42793" y="96901"/>
                  </a:cubicBezTo>
                  <a:cubicBezTo>
                    <a:pt x="47893" y="98087"/>
                    <a:pt x="53064" y="98371"/>
                    <a:pt x="58259" y="98846"/>
                  </a:cubicBezTo>
                  <a:cubicBezTo>
                    <a:pt x="58535" y="98874"/>
                    <a:pt x="58809" y="98887"/>
                    <a:pt x="59082" y="98887"/>
                  </a:cubicBezTo>
                  <a:cubicBezTo>
                    <a:pt x="60425" y="98887"/>
                    <a:pt x="61729" y="98568"/>
                    <a:pt x="63050" y="98134"/>
                  </a:cubicBezTo>
                  <a:cubicBezTo>
                    <a:pt x="67486" y="96711"/>
                    <a:pt x="71281" y="94220"/>
                    <a:pt x="74792" y="91255"/>
                  </a:cubicBezTo>
                  <a:cubicBezTo>
                    <a:pt x="74911" y="91160"/>
                    <a:pt x="75029" y="91065"/>
                    <a:pt x="75124" y="90970"/>
                  </a:cubicBezTo>
                  <a:cubicBezTo>
                    <a:pt x="75148" y="90970"/>
                    <a:pt x="75148" y="90970"/>
                    <a:pt x="75148" y="90947"/>
                  </a:cubicBezTo>
                  <a:cubicBezTo>
                    <a:pt x="79702" y="87080"/>
                    <a:pt x="82383" y="82194"/>
                    <a:pt x="83616" y="76382"/>
                  </a:cubicBezTo>
                  <a:cubicBezTo>
                    <a:pt x="84375" y="72753"/>
                    <a:pt x="84280" y="69076"/>
                    <a:pt x="84162" y="65399"/>
                  </a:cubicBezTo>
                  <a:cubicBezTo>
                    <a:pt x="84043" y="62316"/>
                    <a:pt x="83213" y="59398"/>
                    <a:pt x="82145" y="56552"/>
                  </a:cubicBezTo>
                  <a:cubicBezTo>
                    <a:pt x="81908" y="55864"/>
                    <a:pt x="81552" y="55413"/>
                    <a:pt x="81031" y="55128"/>
                  </a:cubicBezTo>
                  <a:cubicBezTo>
                    <a:pt x="80770" y="54986"/>
                    <a:pt x="80485" y="54867"/>
                    <a:pt x="80129" y="54820"/>
                  </a:cubicBezTo>
                  <a:cubicBezTo>
                    <a:pt x="78958" y="54616"/>
                    <a:pt x="77786" y="54474"/>
                    <a:pt x="76615" y="54474"/>
                  </a:cubicBezTo>
                  <a:cubicBezTo>
                    <a:pt x="75604" y="54474"/>
                    <a:pt x="74593" y="54580"/>
                    <a:pt x="73582" y="54844"/>
                  </a:cubicBezTo>
                  <a:cubicBezTo>
                    <a:pt x="72017" y="55271"/>
                    <a:pt x="70404" y="55603"/>
                    <a:pt x="68838" y="56030"/>
                  </a:cubicBezTo>
                  <a:cubicBezTo>
                    <a:pt x="60915" y="58236"/>
                    <a:pt x="54274" y="62458"/>
                    <a:pt x="49102" y="68886"/>
                  </a:cubicBezTo>
                  <a:cubicBezTo>
                    <a:pt x="46968" y="71496"/>
                    <a:pt x="45426" y="74484"/>
                    <a:pt x="44169" y="77853"/>
                  </a:cubicBezTo>
                  <a:cubicBezTo>
                    <a:pt x="42983" y="77782"/>
                    <a:pt x="41796" y="77758"/>
                    <a:pt x="40634" y="77592"/>
                  </a:cubicBezTo>
                  <a:cubicBezTo>
                    <a:pt x="37740" y="77189"/>
                    <a:pt x="35226" y="75789"/>
                    <a:pt x="32925" y="74176"/>
                  </a:cubicBezTo>
                  <a:cubicBezTo>
                    <a:pt x="31746" y="73337"/>
                    <a:pt x="30653" y="73083"/>
                    <a:pt x="29316" y="73083"/>
                  </a:cubicBezTo>
                  <a:cubicBezTo>
                    <a:pt x="29254" y="73083"/>
                    <a:pt x="29192" y="73084"/>
                    <a:pt x="29130" y="73085"/>
                  </a:cubicBezTo>
                  <a:cubicBezTo>
                    <a:pt x="28957" y="73088"/>
                    <a:pt x="28785" y="73090"/>
                    <a:pt x="28613" y="73090"/>
                  </a:cubicBezTo>
                  <a:cubicBezTo>
                    <a:pt x="26320" y="73090"/>
                    <a:pt x="24045" y="72769"/>
                    <a:pt x="22037" y="71401"/>
                  </a:cubicBezTo>
                  <a:cubicBezTo>
                    <a:pt x="20638" y="70428"/>
                    <a:pt x="20211" y="69218"/>
                    <a:pt x="20661" y="67582"/>
                  </a:cubicBezTo>
                  <a:cubicBezTo>
                    <a:pt x="20916" y="66608"/>
                    <a:pt x="21556" y="66110"/>
                    <a:pt x="22537" y="66110"/>
                  </a:cubicBezTo>
                  <a:cubicBezTo>
                    <a:pt x="22560" y="66110"/>
                    <a:pt x="22583" y="66110"/>
                    <a:pt x="22606" y="66111"/>
                  </a:cubicBezTo>
                  <a:cubicBezTo>
                    <a:pt x="22986" y="66111"/>
                    <a:pt x="23342" y="66277"/>
                    <a:pt x="23698" y="66277"/>
                  </a:cubicBezTo>
                  <a:cubicBezTo>
                    <a:pt x="23836" y="66277"/>
                    <a:pt x="23984" y="66282"/>
                    <a:pt x="24131" y="66282"/>
                  </a:cubicBezTo>
                  <a:cubicBezTo>
                    <a:pt x="24462" y="66282"/>
                    <a:pt x="24789" y="66259"/>
                    <a:pt x="25002" y="66111"/>
                  </a:cubicBezTo>
                  <a:cubicBezTo>
                    <a:pt x="25524" y="65708"/>
                    <a:pt x="25168" y="65138"/>
                    <a:pt x="24931" y="64664"/>
                  </a:cubicBezTo>
                  <a:cubicBezTo>
                    <a:pt x="24765" y="64332"/>
                    <a:pt x="24552" y="64047"/>
                    <a:pt x="24338" y="63739"/>
                  </a:cubicBezTo>
                  <a:cubicBezTo>
                    <a:pt x="23437" y="62387"/>
                    <a:pt x="22583" y="61011"/>
                    <a:pt x="21634" y="59683"/>
                  </a:cubicBezTo>
                  <a:cubicBezTo>
                    <a:pt x="20448" y="58046"/>
                    <a:pt x="19855" y="56243"/>
                    <a:pt x="19665" y="54274"/>
                  </a:cubicBezTo>
                  <a:cubicBezTo>
                    <a:pt x="19523" y="52804"/>
                    <a:pt x="19380" y="51333"/>
                    <a:pt x="19428" y="49862"/>
                  </a:cubicBezTo>
                  <a:cubicBezTo>
                    <a:pt x="19546" y="47087"/>
                    <a:pt x="19807" y="44288"/>
                    <a:pt x="21088" y="41750"/>
                  </a:cubicBezTo>
                  <a:cubicBezTo>
                    <a:pt x="23199" y="37646"/>
                    <a:pt x="25951" y="33993"/>
                    <a:pt x="29319" y="30862"/>
                  </a:cubicBezTo>
                  <a:cubicBezTo>
                    <a:pt x="33210" y="27233"/>
                    <a:pt x="37717" y="24505"/>
                    <a:pt x="42556" y="22441"/>
                  </a:cubicBezTo>
                  <a:cubicBezTo>
                    <a:pt x="47741" y="20250"/>
                    <a:pt x="53052" y="18950"/>
                    <a:pt x="58495" y="18950"/>
                  </a:cubicBezTo>
                  <a:cubicBezTo>
                    <a:pt x="61245" y="18950"/>
                    <a:pt x="64028" y="19281"/>
                    <a:pt x="66846" y="19998"/>
                  </a:cubicBezTo>
                  <a:cubicBezTo>
                    <a:pt x="67083" y="20069"/>
                    <a:pt x="67273" y="20093"/>
                    <a:pt x="67439" y="20093"/>
                  </a:cubicBezTo>
                  <a:cubicBezTo>
                    <a:pt x="68150" y="20093"/>
                    <a:pt x="68411" y="19571"/>
                    <a:pt x="68103" y="18646"/>
                  </a:cubicBezTo>
                  <a:cubicBezTo>
                    <a:pt x="67842" y="17863"/>
                    <a:pt x="67486" y="17104"/>
                    <a:pt x="67107" y="16345"/>
                  </a:cubicBezTo>
                  <a:cubicBezTo>
                    <a:pt x="66585" y="15254"/>
                    <a:pt x="66015" y="14186"/>
                    <a:pt x="65446" y="13119"/>
                  </a:cubicBezTo>
                  <a:cubicBezTo>
                    <a:pt x="63975" y="10367"/>
                    <a:pt x="62173" y="7876"/>
                    <a:pt x="59729" y="5884"/>
                  </a:cubicBezTo>
                  <a:cubicBezTo>
                    <a:pt x="57334" y="3915"/>
                    <a:pt x="54653" y="2587"/>
                    <a:pt x="51783" y="1472"/>
                  </a:cubicBezTo>
                  <a:cubicBezTo>
                    <a:pt x="49132" y="461"/>
                    <a:pt x="46466" y="0"/>
                    <a:pt x="437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8"/>
            <p:cNvSpPr/>
            <p:nvPr/>
          </p:nvSpPr>
          <p:spPr>
            <a:xfrm>
              <a:off x="2969100" y="878600"/>
              <a:ext cx="1066850" cy="856325"/>
            </a:xfrm>
            <a:custGeom>
              <a:avLst/>
              <a:gdLst/>
              <a:ahLst/>
              <a:cxnLst/>
              <a:rect l="l" t="t" r="r" b="b"/>
              <a:pathLst>
                <a:path w="42674" h="34253" extrusionOk="0">
                  <a:moveTo>
                    <a:pt x="41943" y="1"/>
                  </a:moveTo>
                  <a:cubicBezTo>
                    <a:pt x="41887" y="1"/>
                    <a:pt x="41829" y="8"/>
                    <a:pt x="41772" y="23"/>
                  </a:cubicBezTo>
                  <a:cubicBezTo>
                    <a:pt x="41606" y="71"/>
                    <a:pt x="37574" y="1186"/>
                    <a:pt x="34087" y="3676"/>
                  </a:cubicBezTo>
                  <a:cubicBezTo>
                    <a:pt x="30339" y="6380"/>
                    <a:pt x="29366" y="9915"/>
                    <a:pt x="29200" y="12429"/>
                  </a:cubicBezTo>
                  <a:cubicBezTo>
                    <a:pt x="29058" y="14706"/>
                    <a:pt x="29603" y="17055"/>
                    <a:pt x="30790" y="19190"/>
                  </a:cubicBezTo>
                  <a:cubicBezTo>
                    <a:pt x="31003" y="19569"/>
                    <a:pt x="31240" y="19972"/>
                    <a:pt x="31477" y="20423"/>
                  </a:cubicBezTo>
                  <a:cubicBezTo>
                    <a:pt x="33423" y="23863"/>
                    <a:pt x="37479" y="31050"/>
                    <a:pt x="35296" y="32616"/>
                  </a:cubicBezTo>
                  <a:cubicBezTo>
                    <a:pt x="34994" y="32829"/>
                    <a:pt x="34718" y="32936"/>
                    <a:pt x="34429" y="32936"/>
                  </a:cubicBezTo>
                  <a:cubicBezTo>
                    <a:pt x="34333" y="32936"/>
                    <a:pt x="34235" y="32924"/>
                    <a:pt x="34134" y="32900"/>
                  </a:cubicBezTo>
                  <a:cubicBezTo>
                    <a:pt x="32592" y="32592"/>
                    <a:pt x="30766" y="29532"/>
                    <a:pt x="28821" y="26306"/>
                  </a:cubicBezTo>
                  <a:cubicBezTo>
                    <a:pt x="26852" y="23032"/>
                    <a:pt x="24622" y="19285"/>
                    <a:pt x="21752" y="16533"/>
                  </a:cubicBezTo>
                  <a:cubicBezTo>
                    <a:pt x="20374" y="15217"/>
                    <a:pt x="18707" y="14560"/>
                    <a:pt x="16757" y="14560"/>
                  </a:cubicBezTo>
                  <a:cubicBezTo>
                    <a:pt x="12698" y="14560"/>
                    <a:pt x="7414" y="17407"/>
                    <a:pt x="973" y="23080"/>
                  </a:cubicBezTo>
                  <a:cubicBezTo>
                    <a:pt x="759" y="23270"/>
                    <a:pt x="522" y="23483"/>
                    <a:pt x="427" y="23554"/>
                  </a:cubicBezTo>
                  <a:cubicBezTo>
                    <a:pt x="285" y="23625"/>
                    <a:pt x="166" y="23768"/>
                    <a:pt x="95" y="23934"/>
                  </a:cubicBezTo>
                  <a:cubicBezTo>
                    <a:pt x="0" y="24266"/>
                    <a:pt x="166" y="24645"/>
                    <a:pt x="522" y="24764"/>
                  </a:cubicBezTo>
                  <a:cubicBezTo>
                    <a:pt x="608" y="24791"/>
                    <a:pt x="680" y="24807"/>
                    <a:pt x="751" y="24807"/>
                  </a:cubicBezTo>
                  <a:cubicBezTo>
                    <a:pt x="992" y="24807"/>
                    <a:pt x="1208" y="24621"/>
                    <a:pt x="1850" y="24052"/>
                  </a:cubicBezTo>
                  <a:cubicBezTo>
                    <a:pt x="8864" y="17876"/>
                    <a:pt x="13578" y="15914"/>
                    <a:pt x="16740" y="15914"/>
                  </a:cubicBezTo>
                  <a:cubicBezTo>
                    <a:pt x="18593" y="15914"/>
                    <a:pt x="19913" y="16588"/>
                    <a:pt x="20851" y="17482"/>
                  </a:cubicBezTo>
                  <a:cubicBezTo>
                    <a:pt x="23602" y="20115"/>
                    <a:pt x="25784" y="23768"/>
                    <a:pt x="27706" y="26970"/>
                  </a:cubicBezTo>
                  <a:cubicBezTo>
                    <a:pt x="29983" y="30765"/>
                    <a:pt x="31762" y="33754"/>
                    <a:pt x="33873" y="34181"/>
                  </a:cubicBezTo>
                  <a:cubicBezTo>
                    <a:pt x="34063" y="34229"/>
                    <a:pt x="34229" y="34252"/>
                    <a:pt x="34395" y="34252"/>
                  </a:cubicBezTo>
                  <a:cubicBezTo>
                    <a:pt x="34964" y="34252"/>
                    <a:pt x="35534" y="34063"/>
                    <a:pt x="36056" y="33683"/>
                  </a:cubicBezTo>
                  <a:cubicBezTo>
                    <a:pt x="39187" y="31430"/>
                    <a:pt x="35225" y="24408"/>
                    <a:pt x="32616" y="19783"/>
                  </a:cubicBezTo>
                  <a:cubicBezTo>
                    <a:pt x="32379" y="19332"/>
                    <a:pt x="32142" y="18929"/>
                    <a:pt x="31952" y="18573"/>
                  </a:cubicBezTo>
                  <a:cubicBezTo>
                    <a:pt x="30884" y="16652"/>
                    <a:pt x="30386" y="14540"/>
                    <a:pt x="30505" y="12500"/>
                  </a:cubicBezTo>
                  <a:cubicBezTo>
                    <a:pt x="30718" y="9274"/>
                    <a:pt x="32165" y="6665"/>
                    <a:pt x="34846" y="4744"/>
                  </a:cubicBezTo>
                  <a:cubicBezTo>
                    <a:pt x="38143" y="2395"/>
                    <a:pt x="42081" y="1304"/>
                    <a:pt x="42128" y="1280"/>
                  </a:cubicBezTo>
                  <a:cubicBezTo>
                    <a:pt x="42460" y="1186"/>
                    <a:pt x="42674" y="830"/>
                    <a:pt x="42579" y="498"/>
                  </a:cubicBezTo>
                  <a:cubicBezTo>
                    <a:pt x="42499" y="199"/>
                    <a:pt x="42236" y="1"/>
                    <a:pt x="419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8"/>
            <p:cNvSpPr/>
            <p:nvPr/>
          </p:nvSpPr>
          <p:spPr>
            <a:xfrm>
              <a:off x="4383425" y="1599950"/>
              <a:ext cx="51625" cy="134975"/>
            </a:xfrm>
            <a:custGeom>
              <a:avLst/>
              <a:gdLst/>
              <a:ahLst/>
              <a:cxnLst/>
              <a:rect l="l" t="t" r="r" b="b"/>
              <a:pathLst>
                <a:path w="2065" h="5399" extrusionOk="0">
                  <a:moveTo>
                    <a:pt x="730" y="0"/>
                  </a:moveTo>
                  <a:cubicBezTo>
                    <a:pt x="686" y="0"/>
                    <a:pt x="640" y="5"/>
                    <a:pt x="594" y="14"/>
                  </a:cubicBezTo>
                  <a:cubicBezTo>
                    <a:pt x="238" y="85"/>
                    <a:pt x="1" y="417"/>
                    <a:pt x="72" y="773"/>
                  </a:cubicBezTo>
                  <a:cubicBezTo>
                    <a:pt x="357" y="2149"/>
                    <a:pt x="570" y="3524"/>
                    <a:pt x="713" y="4805"/>
                  </a:cubicBezTo>
                  <a:cubicBezTo>
                    <a:pt x="760" y="5138"/>
                    <a:pt x="1045" y="5398"/>
                    <a:pt x="1377" y="5398"/>
                  </a:cubicBezTo>
                  <a:cubicBezTo>
                    <a:pt x="1400" y="5398"/>
                    <a:pt x="1424" y="5398"/>
                    <a:pt x="1448" y="5375"/>
                  </a:cubicBezTo>
                  <a:cubicBezTo>
                    <a:pt x="1804" y="5351"/>
                    <a:pt x="2065" y="5019"/>
                    <a:pt x="2017" y="4663"/>
                  </a:cubicBezTo>
                  <a:cubicBezTo>
                    <a:pt x="1875" y="3335"/>
                    <a:pt x="1638" y="1935"/>
                    <a:pt x="1353" y="512"/>
                  </a:cubicBezTo>
                  <a:cubicBezTo>
                    <a:pt x="1291" y="202"/>
                    <a:pt x="1031" y="0"/>
                    <a:pt x="7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8"/>
            <p:cNvSpPr/>
            <p:nvPr/>
          </p:nvSpPr>
          <p:spPr>
            <a:xfrm>
              <a:off x="3999150" y="642450"/>
              <a:ext cx="80675" cy="114575"/>
            </a:xfrm>
            <a:custGeom>
              <a:avLst/>
              <a:gdLst/>
              <a:ahLst/>
              <a:cxnLst/>
              <a:rect l="l" t="t" r="r" b="b"/>
              <a:pathLst>
                <a:path w="3227" h="4583" extrusionOk="0">
                  <a:moveTo>
                    <a:pt x="730" y="1"/>
                  </a:moveTo>
                  <a:cubicBezTo>
                    <a:pt x="626" y="1"/>
                    <a:pt x="523" y="25"/>
                    <a:pt x="428" y="76"/>
                  </a:cubicBezTo>
                  <a:cubicBezTo>
                    <a:pt x="120" y="266"/>
                    <a:pt x="1" y="645"/>
                    <a:pt x="167" y="977"/>
                  </a:cubicBezTo>
                  <a:cubicBezTo>
                    <a:pt x="167" y="977"/>
                    <a:pt x="855" y="2187"/>
                    <a:pt x="1899" y="4227"/>
                  </a:cubicBezTo>
                  <a:cubicBezTo>
                    <a:pt x="2017" y="4440"/>
                    <a:pt x="2254" y="4583"/>
                    <a:pt x="2492" y="4583"/>
                  </a:cubicBezTo>
                  <a:cubicBezTo>
                    <a:pt x="2586" y="4583"/>
                    <a:pt x="2681" y="4559"/>
                    <a:pt x="2776" y="4512"/>
                  </a:cubicBezTo>
                  <a:cubicBezTo>
                    <a:pt x="3108" y="4346"/>
                    <a:pt x="3227" y="3942"/>
                    <a:pt x="3061" y="3610"/>
                  </a:cubicBezTo>
                  <a:cubicBezTo>
                    <a:pt x="1993" y="1570"/>
                    <a:pt x="1329" y="337"/>
                    <a:pt x="1306" y="337"/>
                  </a:cubicBezTo>
                  <a:cubicBezTo>
                    <a:pt x="1191" y="123"/>
                    <a:pt x="962" y="1"/>
                    <a:pt x="7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8"/>
            <p:cNvSpPr/>
            <p:nvPr/>
          </p:nvSpPr>
          <p:spPr>
            <a:xfrm>
              <a:off x="3830750" y="1074825"/>
              <a:ext cx="302450" cy="191750"/>
            </a:xfrm>
            <a:custGeom>
              <a:avLst/>
              <a:gdLst/>
              <a:ahLst/>
              <a:cxnLst/>
              <a:rect l="l" t="t" r="r" b="b"/>
              <a:pathLst>
                <a:path w="12098" h="7670" extrusionOk="0">
                  <a:moveTo>
                    <a:pt x="8308" y="0"/>
                  </a:moveTo>
                  <a:cubicBezTo>
                    <a:pt x="7070" y="0"/>
                    <a:pt x="5662" y="275"/>
                    <a:pt x="4294" y="1141"/>
                  </a:cubicBezTo>
                  <a:cubicBezTo>
                    <a:pt x="4270" y="1141"/>
                    <a:pt x="4246" y="1164"/>
                    <a:pt x="4223" y="1188"/>
                  </a:cubicBezTo>
                  <a:cubicBezTo>
                    <a:pt x="2633" y="2208"/>
                    <a:pt x="1115" y="4035"/>
                    <a:pt x="0" y="7166"/>
                  </a:cubicBezTo>
                  <a:cubicBezTo>
                    <a:pt x="0" y="7166"/>
                    <a:pt x="1510" y="7669"/>
                    <a:pt x="3491" y="7669"/>
                  </a:cubicBezTo>
                  <a:cubicBezTo>
                    <a:pt x="6471" y="7669"/>
                    <a:pt x="10516" y="6531"/>
                    <a:pt x="12098" y="832"/>
                  </a:cubicBezTo>
                  <a:cubicBezTo>
                    <a:pt x="12098" y="832"/>
                    <a:pt x="10462" y="0"/>
                    <a:pt x="8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8"/>
            <p:cNvSpPr/>
            <p:nvPr/>
          </p:nvSpPr>
          <p:spPr>
            <a:xfrm>
              <a:off x="3813550" y="1058300"/>
              <a:ext cx="337450" cy="224750"/>
            </a:xfrm>
            <a:custGeom>
              <a:avLst/>
              <a:gdLst/>
              <a:ahLst/>
              <a:cxnLst/>
              <a:rect l="l" t="t" r="r" b="b"/>
              <a:pathLst>
                <a:path w="13498" h="8990" extrusionOk="0">
                  <a:moveTo>
                    <a:pt x="8975" y="1314"/>
                  </a:moveTo>
                  <a:cubicBezTo>
                    <a:pt x="10278" y="1314"/>
                    <a:pt x="11383" y="1645"/>
                    <a:pt x="11979" y="1873"/>
                  </a:cubicBezTo>
                  <a:cubicBezTo>
                    <a:pt x="11244" y="4174"/>
                    <a:pt x="9987" y="5811"/>
                    <a:pt x="8231" y="6736"/>
                  </a:cubicBezTo>
                  <a:cubicBezTo>
                    <a:pt x="6901" y="7458"/>
                    <a:pt x="5450" y="7672"/>
                    <a:pt x="4191" y="7672"/>
                  </a:cubicBezTo>
                  <a:cubicBezTo>
                    <a:pt x="3092" y="7672"/>
                    <a:pt x="2139" y="7509"/>
                    <a:pt x="1542" y="7376"/>
                  </a:cubicBezTo>
                  <a:cubicBezTo>
                    <a:pt x="2491" y="5051"/>
                    <a:pt x="3748" y="3391"/>
                    <a:pt x="5290" y="2395"/>
                  </a:cubicBezTo>
                  <a:lnTo>
                    <a:pt x="5337" y="2347"/>
                  </a:lnTo>
                  <a:cubicBezTo>
                    <a:pt x="6562" y="1564"/>
                    <a:pt x="7843" y="1314"/>
                    <a:pt x="8975" y="1314"/>
                  </a:cubicBezTo>
                  <a:close/>
                  <a:moveTo>
                    <a:pt x="8987" y="0"/>
                  </a:moveTo>
                  <a:cubicBezTo>
                    <a:pt x="7646" y="0"/>
                    <a:pt x="6111" y="303"/>
                    <a:pt x="4602" y="1256"/>
                  </a:cubicBezTo>
                  <a:lnTo>
                    <a:pt x="4555" y="1304"/>
                  </a:lnTo>
                  <a:cubicBezTo>
                    <a:pt x="2633" y="2537"/>
                    <a:pt x="1115" y="4672"/>
                    <a:pt x="71" y="7613"/>
                  </a:cubicBezTo>
                  <a:cubicBezTo>
                    <a:pt x="0" y="7779"/>
                    <a:pt x="24" y="7945"/>
                    <a:pt x="95" y="8111"/>
                  </a:cubicBezTo>
                  <a:cubicBezTo>
                    <a:pt x="166" y="8278"/>
                    <a:pt x="309" y="8396"/>
                    <a:pt x="475" y="8444"/>
                  </a:cubicBezTo>
                  <a:cubicBezTo>
                    <a:pt x="570" y="8491"/>
                    <a:pt x="2135" y="8989"/>
                    <a:pt x="4175" y="8989"/>
                  </a:cubicBezTo>
                  <a:cubicBezTo>
                    <a:pt x="5622" y="8989"/>
                    <a:pt x="7283" y="8752"/>
                    <a:pt x="8848" y="7898"/>
                  </a:cubicBezTo>
                  <a:cubicBezTo>
                    <a:pt x="11054" y="6712"/>
                    <a:pt x="12596" y="4625"/>
                    <a:pt x="13403" y="1683"/>
                  </a:cubicBezTo>
                  <a:cubicBezTo>
                    <a:pt x="13497" y="1375"/>
                    <a:pt x="13355" y="1066"/>
                    <a:pt x="13070" y="924"/>
                  </a:cubicBezTo>
                  <a:cubicBezTo>
                    <a:pt x="12966" y="864"/>
                    <a:pt x="11253" y="0"/>
                    <a:pt x="89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8"/>
            <p:cNvSpPr/>
            <p:nvPr/>
          </p:nvSpPr>
          <p:spPr>
            <a:xfrm>
              <a:off x="3901325" y="1090275"/>
              <a:ext cx="160725" cy="160750"/>
            </a:xfrm>
            <a:custGeom>
              <a:avLst/>
              <a:gdLst/>
              <a:ahLst/>
              <a:cxnLst/>
              <a:rect l="l" t="t" r="r" b="b"/>
              <a:pathLst>
                <a:path w="6429" h="6430" extrusionOk="0">
                  <a:moveTo>
                    <a:pt x="3226" y="1"/>
                  </a:moveTo>
                  <a:cubicBezTo>
                    <a:pt x="1447" y="1"/>
                    <a:pt x="0" y="1448"/>
                    <a:pt x="0" y="3227"/>
                  </a:cubicBezTo>
                  <a:cubicBezTo>
                    <a:pt x="0" y="4982"/>
                    <a:pt x="1447" y="6429"/>
                    <a:pt x="3226" y="6429"/>
                  </a:cubicBezTo>
                  <a:cubicBezTo>
                    <a:pt x="5005" y="6429"/>
                    <a:pt x="6428" y="4982"/>
                    <a:pt x="6428" y="3227"/>
                  </a:cubicBezTo>
                  <a:cubicBezTo>
                    <a:pt x="6428" y="1448"/>
                    <a:pt x="5005" y="1"/>
                    <a:pt x="32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8"/>
            <p:cNvSpPr/>
            <p:nvPr/>
          </p:nvSpPr>
          <p:spPr>
            <a:xfrm>
              <a:off x="3114975" y="1474350"/>
              <a:ext cx="302450" cy="191900"/>
            </a:xfrm>
            <a:custGeom>
              <a:avLst/>
              <a:gdLst/>
              <a:ahLst/>
              <a:cxnLst/>
              <a:rect l="l" t="t" r="r" b="b"/>
              <a:pathLst>
                <a:path w="12098" h="7676" extrusionOk="0">
                  <a:moveTo>
                    <a:pt x="8307" y="1"/>
                  </a:moveTo>
                  <a:cubicBezTo>
                    <a:pt x="7083" y="1"/>
                    <a:pt x="5692" y="272"/>
                    <a:pt x="4341" y="1124"/>
                  </a:cubicBezTo>
                  <a:cubicBezTo>
                    <a:pt x="4294" y="1148"/>
                    <a:pt x="4270" y="1171"/>
                    <a:pt x="4223" y="1195"/>
                  </a:cubicBezTo>
                  <a:cubicBezTo>
                    <a:pt x="2657" y="2215"/>
                    <a:pt x="1139" y="4042"/>
                    <a:pt x="0" y="7173"/>
                  </a:cubicBezTo>
                  <a:cubicBezTo>
                    <a:pt x="0" y="7173"/>
                    <a:pt x="1514" y="7676"/>
                    <a:pt x="3498" y="7676"/>
                  </a:cubicBezTo>
                  <a:cubicBezTo>
                    <a:pt x="6482" y="7676"/>
                    <a:pt x="10531" y="6538"/>
                    <a:pt x="12098" y="839"/>
                  </a:cubicBezTo>
                  <a:cubicBezTo>
                    <a:pt x="12098" y="839"/>
                    <a:pt x="10460" y="1"/>
                    <a:pt x="8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8"/>
            <p:cNvSpPr/>
            <p:nvPr/>
          </p:nvSpPr>
          <p:spPr>
            <a:xfrm>
              <a:off x="3098375" y="1458100"/>
              <a:ext cx="336850" cy="224625"/>
            </a:xfrm>
            <a:custGeom>
              <a:avLst/>
              <a:gdLst/>
              <a:ahLst/>
              <a:cxnLst/>
              <a:rect l="l" t="t" r="r" b="b"/>
              <a:pathLst>
                <a:path w="13474" h="8985" extrusionOk="0">
                  <a:moveTo>
                    <a:pt x="8955" y="1307"/>
                  </a:moveTo>
                  <a:cubicBezTo>
                    <a:pt x="10260" y="1307"/>
                    <a:pt x="11367" y="1639"/>
                    <a:pt x="11979" y="1869"/>
                  </a:cubicBezTo>
                  <a:cubicBezTo>
                    <a:pt x="11244" y="4170"/>
                    <a:pt x="9963" y="5806"/>
                    <a:pt x="8231" y="6732"/>
                  </a:cubicBezTo>
                  <a:cubicBezTo>
                    <a:pt x="6890" y="7447"/>
                    <a:pt x="5425" y="7660"/>
                    <a:pt x="4159" y="7660"/>
                  </a:cubicBezTo>
                  <a:cubicBezTo>
                    <a:pt x="3073" y="7660"/>
                    <a:pt x="2133" y="7503"/>
                    <a:pt x="1542" y="7372"/>
                  </a:cubicBezTo>
                  <a:cubicBezTo>
                    <a:pt x="2467" y="5047"/>
                    <a:pt x="3724" y="3387"/>
                    <a:pt x="5266" y="2367"/>
                  </a:cubicBezTo>
                  <a:lnTo>
                    <a:pt x="5337" y="2319"/>
                  </a:lnTo>
                  <a:cubicBezTo>
                    <a:pt x="6565" y="1552"/>
                    <a:pt x="7833" y="1307"/>
                    <a:pt x="8955" y="1307"/>
                  </a:cubicBezTo>
                  <a:close/>
                  <a:moveTo>
                    <a:pt x="8968" y="1"/>
                  </a:moveTo>
                  <a:cubicBezTo>
                    <a:pt x="7637" y="1"/>
                    <a:pt x="6118" y="298"/>
                    <a:pt x="4626" y="1228"/>
                  </a:cubicBezTo>
                  <a:cubicBezTo>
                    <a:pt x="4602" y="1252"/>
                    <a:pt x="4555" y="1276"/>
                    <a:pt x="4531" y="1299"/>
                  </a:cubicBezTo>
                  <a:cubicBezTo>
                    <a:pt x="2609" y="2533"/>
                    <a:pt x="1115" y="4668"/>
                    <a:pt x="48" y="7585"/>
                  </a:cubicBezTo>
                  <a:cubicBezTo>
                    <a:pt x="0" y="7752"/>
                    <a:pt x="0" y="7941"/>
                    <a:pt x="71" y="8107"/>
                  </a:cubicBezTo>
                  <a:cubicBezTo>
                    <a:pt x="166" y="8250"/>
                    <a:pt x="285" y="8368"/>
                    <a:pt x="451" y="8439"/>
                  </a:cubicBezTo>
                  <a:cubicBezTo>
                    <a:pt x="569" y="8463"/>
                    <a:pt x="2135" y="8985"/>
                    <a:pt x="4175" y="8985"/>
                  </a:cubicBezTo>
                  <a:cubicBezTo>
                    <a:pt x="5598" y="8985"/>
                    <a:pt x="7259" y="8724"/>
                    <a:pt x="8824" y="7894"/>
                  </a:cubicBezTo>
                  <a:cubicBezTo>
                    <a:pt x="11054" y="6708"/>
                    <a:pt x="12596" y="4620"/>
                    <a:pt x="13402" y="1655"/>
                  </a:cubicBezTo>
                  <a:cubicBezTo>
                    <a:pt x="13474" y="1371"/>
                    <a:pt x="13355" y="1039"/>
                    <a:pt x="13070" y="920"/>
                  </a:cubicBezTo>
                  <a:cubicBezTo>
                    <a:pt x="12951" y="860"/>
                    <a:pt x="11232" y="1"/>
                    <a:pt x="89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8"/>
            <p:cNvSpPr/>
            <p:nvPr/>
          </p:nvSpPr>
          <p:spPr>
            <a:xfrm>
              <a:off x="3186125" y="1489975"/>
              <a:ext cx="160750" cy="160750"/>
            </a:xfrm>
            <a:custGeom>
              <a:avLst/>
              <a:gdLst/>
              <a:ahLst/>
              <a:cxnLst/>
              <a:rect l="l" t="t" r="r" b="b"/>
              <a:pathLst>
                <a:path w="6430" h="6430" extrusionOk="0">
                  <a:moveTo>
                    <a:pt x="3203" y="1"/>
                  </a:moveTo>
                  <a:cubicBezTo>
                    <a:pt x="1424" y="1"/>
                    <a:pt x="1" y="1424"/>
                    <a:pt x="1" y="3203"/>
                  </a:cubicBezTo>
                  <a:cubicBezTo>
                    <a:pt x="1" y="4982"/>
                    <a:pt x="1424" y="6429"/>
                    <a:pt x="3203" y="6429"/>
                  </a:cubicBezTo>
                  <a:cubicBezTo>
                    <a:pt x="4982" y="6429"/>
                    <a:pt x="6429" y="4982"/>
                    <a:pt x="6429" y="3203"/>
                  </a:cubicBezTo>
                  <a:cubicBezTo>
                    <a:pt x="6429" y="1424"/>
                    <a:pt x="4982" y="1"/>
                    <a:pt x="3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8"/>
            <p:cNvSpPr/>
            <p:nvPr/>
          </p:nvSpPr>
          <p:spPr>
            <a:xfrm>
              <a:off x="3799900" y="1829650"/>
              <a:ext cx="377775" cy="230725"/>
            </a:xfrm>
            <a:custGeom>
              <a:avLst/>
              <a:gdLst/>
              <a:ahLst/>
              <a:cxnLst/>
              <a:rect l="l" t="t" r="r" b="b"/>
              <a:pathLst>
                <a:path w="15111" h="9229" extrusionOk="0">
                  <a:moveTo>
                    <a:pt x="11659" y="1"/>
                  </a:moveTo>
                  <a:cubicBezTo>
                    <a:pt x="10091" y="1"/>
                    <a:pt x="8035" y="562"/>
                    <a:pt x="5978" y="1643"/>
                  </a:cubicBezTo>
                  <a:cubicBezTo>
                    <a:pt x="2278" y="3588"/>
                    <a:pt x="1" y="6505"/>
                    <a:pt x="855" y="8142"/>
                  </a:cubicBezTo>
                  <a:cubicBezTo>
                    <a:pt x="1246" y="8871"/>
                    <a:pt x="2197" y="9228"/>
                    <a:pt x="3457" y="9228"/>
                  </a:cubicBezTo>
                  <a:cubicBezTo>
                    <a:pt x="5025" y="9228"/>
                    <a:pt x="7071" y="8675"/>
                    <a:pt x="9110" y="7596"/>
                  </a:cubicBezTo>
                  <a:cubicBezTo>
                    <a:pt x="12810" y="5651"/>
                    <a:pt x="15111" y="2734"/>
                    <a:pt x="14233" y="1097"/>
                  </a:cubicBezTo>
                  <a:cubicBezTo>
                    <a:pt x="13854" y="359"/>
                    <a:pt x="12913" y="1"/>
                    <a:pt x="116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8"/>
            <p:cNvSpPr/>
            <p:nvPr/>
          </p:nvSpPr>
          <p:spPr>
            <a:xfrm>
              <a:off x="1505825" y="3172325"/>
              <a:ext cx="1988100" cy="2265425"/>
            </a:xfrm>
            <a:custGeom>
              <a:avLst/>
              <a:gdLst/>
              <a:ahLst/>
              <a:cxnLst/>
              <a:rect l="l" t="t" r="r" b="b"/>
              <a:pathLst>
                <a:path w="79524" h="90617" extrusionOk="0">
                  <a:moveTo>
                    <a:pt x="53266" y="0"/>
                  </a:moveTo>
                  <a:cubicBezTo>
                    <a:pt x="0" y="0"/>
                    <a:pt x="19439" y="90616"/>
                    <a:pt x="19439" y="90616"/>
                  </a:cubicBezTo>
                  <a:lnTo>
                    <a:pt x="19439" y="90616"/>
                  </a:lnTo>
                  <a:lnTo>
                    <a:pt x="75159" y="90023"/>
                  </a:lnTo>
                  <a:cubicBezTo>
                    <a:pt x="79524" y="68841"/>
                    <a:pt x="62184" y="762"/>
                    <a:pt x="62184" y="762"/>
                  </a:cubicBezTo>
                  <a:cubicBezTo>
                    <a:pt x="59006" y="246"/>
                    <a:pt x="56037" y="0"/>
                    <a:pt x="532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8"/>
            <p:cNvSpPr/>
            <p:nvPr/>
          </p:nvSpPr>
          <p:spPr>
            <a:xfrm>
              <a:off x="4122500" y="3143525"/>
              <a:ext cx="1915675" cy="2275250"/>
            </a:xfrm>
            <a:custGeom>
              <a:avLst/>
              <a:gdLst/>
              <a:ahLst/>
              <a:cxnLst/>
              <a:rect l="l" t="t" r="r" b="b"/>
              <a:pathLst>
                <a:path w="76627" h="91010" extrusionOk="0">
                  <a:moveTo>
                    <a:pt x="25215" y="0"/>
                  </a:moveTo>
                  <a:cubicBezTo>
                    <a:pt x="21940" y="0"/>
                    <a:pt x="18390" y="369"/>
                    <a:pt x="14542" y="1155"/>
                  </a:cubicBezTo>
                  <a:cubicBezTo>
                    <a:pt x="14542" y="1155"/>
                    <a:pt x="1" y="69234"/>
                    <a:pt x="4389" y="90416"/>
                  </a:cubicBezTo>
                  <a:lnTo>
                    <a:pt x="60085" y="91009"/>
                  </a:lnTo>
                  <a:cubicBezTo>
                    <a:pt x="60085" y="91009"/>
                    <a:pt x="76627" y="0"/>
                    <a:pt x="25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48"/>
          <p:cNvGrpSpPr/>
          <p:nvPr/>
        </p:nvGrpSpPr>
        <p:grpSpPr>
          <a:xfrm flipH="1">
            <a:off x="8509195" y="3766784"/>
            <a:ext cx="634805" cy="1376707"/>
            <a:chOff x="2590075" y="237925"/>
            <a:chExt cx="2405475" cy="5216775"/>
          </a:xfrm>
        </p:grpSpPr>
        <p:sp>
          <p:nvSpPr>
            <p:cNvPr id="1811" name="Google Shape;1811;p48"/>
            <p:cNvSpPr/>
            <p:nvPr/>
          </p:nvSpPr>
          <p:spPr>
            <a:xfrm>
              <a:off x="3873650" y="765550"/>
              <a:ext cx="1092575" cy="2044025"/>
            </a:xfrm>
            <a:custGeom>
              <a:avLst/>
              <a:gdLst/>
              <a:ahLst/>
              <a:cxnLst/>
              <a:rect l="l" t="t" r="r" b="b"/>
              <a:pathLst>
                <a:path w="43703" h="81761" extrusionOk="0">
                  <a:moveTo>
                    <a:pt x="27323" y="1"/>
                  </a:moveTo>
                  <a:cubicBezTo>
                    <a:pt x="18613" y="1"/>
                    <a:pt x="10029" y="4408"/>
                    <a:pt x="5410" y="11558"/>
                  </a:cubicBezTo>
                  <a:cubicBezTo>
                    <a:pt x="831" y="18712"/>
                    <a:pt x="1" y="28243"/>
                    <a:pt x="2891" y="40692"/>
                  </a:cubicBezTo>
                  <a:cubicBezTo>
                    <a:pt x="3034" y="41293"/>
                    <a:pt x="3177" y="41894"/>
                    <a:pt x="3320" y="42495"/>
                  </a:cubicBezTo>
                  <a:cubicBezTo>
                    <a:pt x="4465" y="46931"/>
                    <a:pt x="5896" y="51624"/>
                    <a:pt x="7871" y="57291"/>
                  </a:cubicBezTo>
                  <a:cubicBezTo>
                    <a:pt x="8300" y="58522"/>
                    <a:pt x="8787" y="59781"/>
                    <a:pt x="9216" y="60983"/>
                  </a:cubicBezTo>
                  <a:cubicBezTo>
                    <a:pt x="10847" y="65304"/>
                    <a:pt x="12536" y="69740"/>
                    <a:pt x="12650" y="74491"/>
                  </a:cubicBezTo>
                  <a:cubicBezTo>
                    <a:pt x="12650" y="74606"/>
                    <a:pt x="12650" y="74720"/>
                    <a:pt x="12679" y="74835"/>
                  </a:cubicBezTo>
                  <a:cubicBezTo>
                    <a:pt x="12679" y="76323"/>
                    <a:pt x="12364" y="77840"/>
                    <a:pt x="11763" y="79357"/>
                  </a:cubicBezTo>
                  <a:cubicBezTo>
                    <a:pt x="14367" y="79986"/>
                    <a:pt x="16857" y="80787"/>
                    <a:pt x="19204" y="81761"/>
                  </a:cubicBezTo>
                  <a:cubicBezTo>
                    <a:pt x="17802" y="76724"/>
                    <a:pt x="19805" y="71744"/>
                    <a:pt x="20835" y="69683"/>
                  </a:cubicBezTo>
                  <a:lnTo>
                    <a:pt x="20835" y="69683"/>
                  </a:lnTo>
                  <a:cubicBezTo>
                    <a:pt x="19977" y="69998"/>
                    <a:pt x="19061" y="70256"/>
                    <a:pt x="18174" y="70513"/>
                  </a:cubicBezTo>
                  <a:lnTo>
                    <a:pt x="18031" y="70513"/>
                  </a:lnTo>
                  <a:cubicBezTo>
                    <a:pt x="17830" y="70513"/>
                    <a:pt x="17630" y="70370"/>
                    <a:pt x="17573" y="70170"/>
                  </a:cubicBezTo>
                  <a:cubicBezTo>
                    <a:pt x="17487" y="69912"/>
                    <a:pt x="17659" y="69626"/>
                    <a:pt x="17916" y="69569"/>
                  </a:cubicBezTo>
                  <a:cubicBezTo>
                    <a:pt x="32655" y="65677"/>
                    <a:pt x="40983" y="52712"/>
                    <a:pt x="42643" y="31019"/>
                  </a:cubicBezTo>
                  <a:cubicBezTo>
                    <a:pt x="43702" y="17138"/>
                    <a:pt x="41556" y="3945"/>
                    <a:pt x="40869" y="253"/>
                  </a:cubicBezTo>
                  <a:cubicBezTo>
                    <a:pt x="40103" y="1019"/>
                    <a:pt x="38892" y="1272"/>
                    <a:pt x="37571" y="1272"/>
                  </a:cubicBezTo>
                  <a:cubicBezTo>
                    <a:pt x="35930" y="1272"/>
                    <a:pt x="34117" y="882"/>
                    <a:pt x="32770" y="596"/>
                  </a:cubicBezTo>
                  <a:cubicBezTo>
                    <a:pt x="32340" y="511"/>
                    <a:pt x="31940" y="425"/>
                    <a:pt x="31625" y="367"/>
                  </a:cubicBezTo>
                  <a:cubicBezTo>
                    <a:pt x="30199" y="120"/>
                    <a:pt x="28759" y="1"/>
                    <a:pt x="27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8"/>
            <p:cNvSpPr/>
            <p:nvPr/>
          </p:nvSpPr>
          <p:spPr>
            <a:xfrm>
              <a:off x="2605100" y="2730300"/>
              <a:ext cx="2162200" cy="2724400"/>
            </a:xfrm>
            <a:custGeom>
              <a:avLst/>
              <a:gdLst/>
              <a:ahLst/>
              <a:cxnLst/>
              <a:rect l="l" t="t" r="r" b="b"/>
              <a:pathLst>
                <a:path w="86488" h="108976" extrusionOk="0">
                  <a:moveTo>
                    <a:pt x="49143" y="1"/>
                  </a:moveTo>
                  <a:cubicBezTo>
                    <a:pt x="35569" y="1"/>
                    <a:pt x="14258" y="3507"/>
                    <a:pt x="7184" y="24292"/>
                  </a:cubicBezTo>
                  <a:cubicBezTo>
                    <a:pt x="1231" y="41692"/>
                    <a:pt x="1" y="78382"/>
                    <a:pt x="2920" y="108976"/>
                  </a:cubicBezTo>
                  <a:lnTo>
                    <a:pt x="79419" y="108976"/>
                  </a:lnTo>
                  <a:cubicBezTo>
                    <a:pt x="76242" y="88885"/>
                    <a:pt x="73495" y="62699"/>
                    <a:pt x="78274" y="51308"/>
                  </a:cubicBezTo>
                  <a:cubicBezTo>
                    <a:pt x="82739" y="40719"/>
                    <a:pt x="86488" y="27869"/>
                    <a:pt x="82710" y="16478"/>
                  </a:cubicBezTo>
                  <a:cubicBezTo>
                    <a:pt x="80993" y="11298"/>
                    <a:pt x="77358" y="7206"/>
                    <a:pt x="72465" y="4830"/>
                  </a:cubicBezTo>
                  <a:cubicBezTo>
                    <a:pt x="68830" y="3056"/>
                    <a:pt x="64909" y="1740"/>
                    <a:pt x="60960" y="910"/>
                  </a:cubicBezTo>
                  <a:cubicBezTo>
                    <a:pt x="60960" y="910"/>
                    <a:pt x="56054" y="1"/>
                    <a:pt x="49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8"/>
            <p:cNvSpPr/>
            <p:nvPr/>
          </p:nvSpPr>
          <p:spPr>
            <a:xfrm>
              <a:off x="2590075" y="2718500"/>
              <a:ext cx="2196550" cy="2736200"/>
            </a:xfrm>
            <a:custGeom>
              <a:avLst/>
              <a:gdLst/>
              <a:ahLst/>
              <a:cxnLst/>
              <a:rect l="l" t="t" r="r" b="b"/>
              <a:pathLst>
                <a:path w="87862" h="109448" extrusionOk="0">
                  <a:moveTo>
                    <a:pt x="49689" y="0"/>
                  </a:moveTo>
                  <a:cubicBezTo>
                    <a:pt x="46333" y="0"/>
                    <a:pt x="42517" y="211"/>
                    <a:pt x="38579" y="838"/>
                  </a:cubicBezTo>
                  <a:cubicBezTo>
                    <a:pt x="30480" y="2126"/>
                    <a:pt x="23697" y="4873"/>
                    <a:pt x="18403" y="8937"/>
                  </a:cubicBezTo>
                  <a:cubicBezTo>
                    <a:pt x="18288" y="9023"/>
                    <a:pt x="18174" y="9137"/>
                    <a:pt x="18031" y="9223"/>
                  </a:cubicBezTo>
                  <a:cubicBezTo>
                    <a:pt x="17888" y="9338"/>
                    <a:pt x="17745" y="9452"/>
                    <a:pt x="17602" y="9567"/>
                  </a:cubicBezTo>
                  <a:cubicBezTo>
                    <a:pt x="12851" y="13488"/>
                    <a:pt x="9388" y="18525"/>
                    <a:pt x="7299" y="24620"/>
                  </a:cubicBezTo>
                  <a:cubicBezTo>
                    <a:pt x="1460" y="41821"/>
                    <a:pt x="1" y="78425"/>
                    <a:pt x="3006" y="109448"/>
                  </a:cubicBezTo>
                  <a:lnTo>
                    <a:pt x="4036" y="109448"/>
                  </a:lnTo>
                  <a:cubicBezTo>
                    <a:pt x="3063" y="99402"/>
                    <a:pt x="2519" y="88499"/>
                    <a:pt x="2491" y="77623"/>
                  </a:cubicBezTo>
                  <a:cubicBezTo>
                    <a:pt x="2433" y="54985"/>
                    <a:pt x="4523" y="35782"/>
                    <a:pt x="8215" y="24935"/>
                  </a:cubicBezTo>
                  <a:cubicBezTo>
                    <a:pt x="10304" y="18839"/>
                    <a:pt x="13709" y="13888"/>
                    <a:pt x="18374" y="10110"/>
                  </a:cubicBezTo>
                  <a:cubicBezTo>
                    <a:pt x="18517" y="9996"/>
                    <a:pt x="18661" y="9882"/>
                    <a:pt x="18804" y="9767"/>
                  </a:cubicBezTo>
                  <a:cubicBezTo>
                    <a:pt x="18947" y="9653"/>
                    <a:pt x="19061" y="9567"/>
                    <a:pt x="19204" y="9481"/>
                  </a:cubicBezTo>
                  <a:cubicBezTo>
                    <a:pt x="24298" y="5617"/>
                    <a:pt x="30795" y="3042"/>
                    <a:pt x="38723" y="1782"/>
                  </a:cubicBezTo>
                  <a:cubicBezTo>
                    <a:pt x="42615" y="1181"/>
                    <a:pt x="46364" y="952"/>
                    <a:pt x="49684" y="952"/>
                  </a:cubicBezTo>
                  <a:cubicBezTo>
                    <a:pt x="56495" y="952"/>
                    <a:pt x="61389" y="1840"/>
                    <a:pt x="61446" y="1868"/>
                  </a:cubicBezTo>
                  <a:cubicBezTo>
                    <a:pt x="61532" y="1868"/>
                    <a:pt x="61618" y="1897"/>
                    <a:pt x="61704" y="1925"/>
                  </a:cubicBezTo>
                  <a:cubicBezTo>
                    <a:pt x="61875" y="1954"/>
                    <a:pt x="62047" y="1983"/>
                    <a:pt x="62219" y="2011"/>
                  </a:cubicBezTo>
                  <a:cubicBezTo>
                    <a:pt x="62391" y="2068"/>
                    <a:pt x="62534" y="2097"/>
                    <a:pt x="62705" y="2126"/>
                  </a:cubicBezTo>
                  <a:cubicBezTo>
                    <a:pt x="66311" y="2984"/>
                    <a:pt x="69717" y="4215"/>
                    <a:pt x="72865" y="5732"/>
                  </a:cubicBezTo>
                  <a:cubicBezTo>
                    <a:pt x="77673" y="8078"/>
                    <a:pt x="81222" y="12114"/>
                    <a:pt x="82853" y="17094"/>
                  </a:cubicBezTo>
                  <a:cubicBezTo>
                    <a:pt x="85887" y="26309"/>
                    <a:pt x="84485" y="37270"/>
                    <a:pt x="78446" y="51608"/>
                  </a:cubicBezTo>
                  <a:cubicBezTo>
                    <a:pt x="73581" y="63142"/>
                    <a:pt x="76300" y="89328"/>
                    <a:pt x="79505" y="109448"/>
                  </a:cubicBezTo>
                  <a:lnTo>
                    <a:pt x="80507" y="109448"/>
                  </a:lnTo>
                  <a:cubicBezTo>
                    <a:pt x="77358" y="89386"/>
                    <a:pt x="74582" y="63228"/>
                    <a:pt x="79333" y="51980"/>
                  </a:cubicBezTo>
                  <a:cubicBezTo>
                    <a:pt x="83197" y="42822"/>
                    <a:pt x="87862" y="29199"/>
                    <a:pt x="83769" y="16807"/>
                  </a:cubicBezTo>
                  <a:cubicBezTo>
                    <a:pt x="82052" y="11570"/>
                    <a:pt x="78331" y="7306"/>
                    <a:pt x="73295" y="4845"/>
                  </a:cubicBezTo>
                  <a:cubicBezTo>
                    <a:pt x="72722" y="4587"/>
                    <a:pt x="72150" y="4329"/>
                    <a:pt x="71577" y="4072"/>
                  </a:cubicBezTo>
                  <a:cubicBezTo>
                    <a:pt x="71234" y="3929"/>
                    <a:pt x="70891" y="3786"/>
                    <a:pt x="70547" y="3643"/>
                  </a:cubicBezTo>
                  <a:cubicBezTo>
                    <a:pt x="68200" y="2669"/>
                    <a:pt x="65710" y="1868"/>
                    <a:pt x="63106" y="1239"/>
                  </a:cubicBezTo>
                  <a:cubicBezTo>
                    <a:pt x="62934" y="1210"/>
                    <a:pt x="62763" y="1153"/>
                    <a:pt x="62620" y="1124"/>
                  </a:cubicBezTo>
                  <a:cubicBezTo>
                    <a:pt x="62448" y="1095"/>
                    <a:pt x="62305" y="1038"/>
                    <a:pt x="62133" y="1010"/>
                  </a:cubicBezTo>
                  <a:cubicBezTo>
                    <a:pt x="61961" y="981"/>
                    <a:pt x="61790" y="952"/>
                    <a:pt x="61647" y="895"/>
                  </a:cubicBezTo>
                  <a:cubicBezTo>
                    <a:pt x="61569" y="895"/>
                    <a:pt x="56603" y="0"/>
                    <a:pt x="496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8"/>
            <p:cNvSpPr/>
            <p:nvPr/>
          </p:nvSpPr>
          <p:spPr>
            <a:xfrm>
              <a:off x="3608925" y="4038200"/>
              <a:ext cx="203225" cy="1380025"/>
            </a:xfrm>
            <a:custGeom>
              <a:avLst/>
              <a:gdLst/>
              <a:ahLst/>
              <a:cxnLst/>
              <a:rect l="l" t="t" r="r" b="b"/>
              <a:pathLst>
                <a:path w="8129" h="55201" extrusionOk="0">
                  <a:moveTo>
                    <a:pt x="7571" y="0"/>
                  </a:moveTo>
                  <a:cubicBezTo>
                    <a:pt x="7400" y="0"/>
                    <a:pt x="7236" y="91"/>
                    <a:pt x="7155" y="251"/>
                  </a:cubicBezTo>
                  <a:cubicBezTo>
                    <a:pt x="7012" y="509"/>
                    <a:pt x="4122" y="6433"/>
                    <a:pt x="3091" y="19455"/>
                  </a:cubicBezTo>
                  <a:cubicBezTo>
                    <a:pt x="2462" y="27497"/>
                    <a:pt x="2490" y="39345"/>
                    <a:pt x="5009" y="55200"/>
                  </a:cubicBezTo>
                  <a:lnTo>
                    <a:pt x="5982" y="55200"/>
                  </a:lnTo>
                  <a:cubicBezTo>
                    <a:pt x="1" y="17480"/>
                    <a:pt x="7928" y="881"/>
                    <a:pt x="8014" y="709"/>
                  </a:cubicBezTo>
                  <a:cubicBezTo>
                    <a:pt x="8128" y="452"/>
                    <a:pt x="8043" y="165"/>
                    <a:pt x="7785" y="51"/>
                  </a:cubicBezTo>
                  <a:cubicBezTo>
                    <a:pt x="7717" y="17"/>
                    <a:pt x="7643" y="0"/>
                    <a:pt x="7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8"/>
            <p:cNvSpPr/>
            <p:nvPr/>
          </p:nvSpPr>
          <p:spPr>
            <a:xfrm>
              <a:off x="2693100" y="249900"/>
              <a:ext cx="2233050" cy="2843825"/>
            </a:xfrm>
            <a:custGeom>
              <a:avLst/>
              <a:gdLst/>
              <a:ahLst/>
              <a:cxnLst/>
              <a:rect l="l" t="t" r="r" b="b"/>
              <a:pathLst>
                <a:path w="89322" h="113753" extrusionOk="0">
                  <a:moveTo>
                    <a:pt x="54427" y="0"/>
                  </a:moveTo>
                  <a:cubicBezTo>
                    <a:pt x="47851" y="0"/>
                    <a:pt x="41257" y="1411"/>
                    <a:pt x="35288" y="4223"/>
                  </a:cubicBezTo>
                  <a:cubicBezTo>
                    <a:pt x="14969" y="13810"/>
                    <a:pt x="3865" y="35503"/>
                    <a:pt x="802" y="56882"/>
                  </a:cubicBezTo>
                  <a:cubicBezTo>
                    <a:pt x="316" y="60316"/>
                    <a:pt x="58" y="63665"/>
                    <a:pt x="58" y="66927"/>
                  </a:cubicBezTo>
                  <a:cubicBezTo>
                    <a:pt x="1" y="75742"/>
                    <a:pt x="1518" y="84185"/>
                    <a:pt x="3721" y="93200"/>
                  </a:cubicBezTo>
                  <a:cubicBezTo>
                    <a:pt x="6755" y="105649"/>
                    <a:pt x="18575" y="113147"/>
                    <a:pt x="30910" y="113720"/>
                  </a:cubicBezTo>
                  <a:cubicBezTo>
                    <a:pt x="31418" y="113742"/>
                    <a:pt x="31931" y="113752"/>
                    <a:pt x="32448" y="113752"/>
                  </a:cubicBezTo>
                  <a:cubicBezTo>
                    <a:pt x="40063" y="113752"/>
                    <a:pt x="48377" y="111368"/>
                    <a:pt x="54005" y="106221"/>
                  </a:cubicBezTo>
                  <a:cubicBezTo>
                    <a:pt x="56896" y="103531"/>
                    <a:pt x="59414" y="99496"/>
                    <a:pt x="59414" y="95461"/>
                  </a:cubicBezTo>
                  <a:cubicBezTo>
                    <a:pt x="59414" y="95346"/>
                    <a:pt x="59386" y="95260"/>
                    <a:pt x="59386" y="95146"/>
                  </a:cubicBezTo>
                  <a:cubicBezTo>
                    <a:pt x="59271" y="89107"/>
                    <a:pt x="56581" y="83641"/>
                    <a:pt x="54635" y="78060"/>
                  </a:cubicBezTo>
                  <a:cubicBezTo>
                    <a:pt x="52946" y="73195"/>
                    <a:pt x="51344" y="68244"/>
                    <a:pt x="50085" y="63235"/>
                  </a:cubicBezTo>
                  <a:cubicBezTo>
                    <a:pt x="49941" y="62634"/>
                    <a:pt x="49770" y="62033"/>
                    <a:pt x="49655" y="61432"/>
                  </a:cubicBezTo>
                  <a:cubicBezTo>
                    <a:pt x="47394" y="51730"/>
                    <a:pt x="46593" y="40683"/>
                    <a:pt x="52231" y="31926"/>
                  </a:cubicBezTo>
                  <a:cubicBezTo>
                    <a:pt x="57009" y="24477"/>
                    <a:pt x="65752" y="20133"/>
                    <a:pt x="74526" y="20133"/>
                  </a:cubicBezTo>
                  <a:cubicBezTo>
                    <a:pt x="76000" y="20133"/>
                    <a:pt x="77475" y="20256"/>
                    <a:pt x="78933" y="20507"/>
                  </a:cubicBezTo>
                  <a:cubicBezTo>
                    <a:pt x="80187" y="20730"/>
                    <a:pt x="82689" y="21418"/>
                    <a:pt x="84811" y="21418"/>
                  </a:cubicBezTo>
                  <a:cubicBezTo>
                    <a:pt x="86223" y="21418"/>
                    <a:pt x="87467" y="21113"/>
                    <a:pt x="88062" y="20163"/>
                  </a:cubicBezTo>
                  <a:cubicBezTo>
                    <a:pt x="89321" y="18132"/>
                    <a:pt x="86460" y="14182"/>
                    <a:pt x="85172" y="12837"/>
                  </a:cubicBezTo>
                  <a:cubicBezTo>
                    <a:pt x="77233" y="4262"/>
                    <a:pt x="65857" y="0"/>
                    <a:pt x="54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8"/>
            <p:cNvSpPr/>
            <p:nvPr/>
          </p:nvSpPr>
          <p:spPr>
            <a:xfrm>
              <a:off x="2681675" y="237925"/>
              <a:ext cx="2242325" cy="2867850"/>
            </a:xfrm>
            <a:custGeom>
              <a:avLst/>
              <a:gdLst/>
              <a:ahLst/>
              <a:cxnLst/>
              <a:rect l="l" t="t" r="r" b="b"/>
              <a:pathLst>
                <a:path w="89693" h="114714" extrusionOk="0">
                  <a:moveTo>
                    <a:pt x="54787" y="997"/>
                  </a:moveTo>
                  <a:cubicBezTo>
                    <a:pt x="66334" y="997"/>
                    <a:pt x="77645" y="5402"/>
                    <a:pt x="85285" y="13631"/>
                  </a:cubicBezTo>
                  <a:cubicBezTo>
                    <a:pt x="86602" y="15033"/>
                    <a:pt x="89120" y="18696"/>
                    <a:pt x="88090" y="20385"/>
                  </a:cubicBezTo>
                  <a:cubicBezTo>
                    <a:pt x="87619" y="21149"/>
                    <a:pt x="86535" y="21397"/>
                    <a:pt x="85284" y="21397"/>
                  </a:cubicBezTo>
                  <a:cubicBezTo>
                    <a:pt x="83723" y="21397"/>
                    <a:pt x="81901" y="21011"/>
                    <a:pt x="80678" y="20757"/>
                  </a:cubicBezTo>
                  <a:cubicBezTo>
                    <a:pt x="80220" y="20642"/>
                    <a:pt x="79790" y="20557"/>
                    <a:pt x="79476" y="20499"/>
                  </a:cubicBezTo>
                  <a:cubicBezTo>
                    <a:pt x="78002" y="20245"/>
                    <a:pt x="76515" y="20122"/>
                    <a:pt x="75030" y="20122"/>
                  </a:cubicBezTo>
                  <a:cubicBezTo>
                    <a:pt x="65985" y="20122"/>
                    <a:pt x="57052" y="24699"/>
                    <a:pt x="52259" y="32147"/>
                  </a:cubicBezTo>
                  <a:cubicBezTo>
                    <a:pt x="47537" y="39503"/>
                    <a:pt x="46678" y="49290"/>
                    <a:pt x="49626" y="62026"/>
                  </a:cubicBezTo>
                  <a:cubicBezTo>
                    <a:pt x="49769" y="62627"/>
                    <a:pt x="49912" y="63228"/>
                    <a:pt x="50084" y="63829"/>
                  </a:cubicBezTo>
                  <a:cubicBezTo>
                    <a:pt x="51200" y="68293"/>
                    <a:pt x="52659" y="73044"/>
                    <a:pt x="54634" y="78711"/>
                  </a:cubicBezTo>
                  <a:cubicBezTo>
                    <a:pt x="55063" y="79970"/>
                    <a:pt x="55550" y="81229"/>
                    <a:pt x="56008" y="82431"/>
                  </a:cubicBezTo>
                  <a:cubicBezTo>
                    <a:pt x="57610" y="86667"/>
                    <a:pt x="59270" y="91046"/>
                    <a:pt x="59356" y="95625"/>
                  </a:cubicBezTo>
                  <a:cubicBezTo>
                    <a:pt x="59385" y="95739"/>
                    <a:pt x="59385" y="95854"/>
                    <a:pt x="59385" y="95940"/>
                  </a:cubicBezTo>
                  <a:cubicBezTo>
                    <a:pt x="59385" y="97428"/>
                    <a:pt x="59041" y="98887"/>
                    <a:pt x="58469" y="100233"/>
                  </a:cubicBezTo>
                  <a:cubicBezTo>
                    <a:pt x="58412" y="100404"/>
                    <a:pt x="58326" y="100547"/>
                    <a:pt x="58269" y="100690"/>
                  </a:cubicBezTo>
                  <a:cubicBezTo>
                    <a:pt x="58211" y="100834"/>
                    <a:pt x="58126" y="100977"/>
                    <a:pt x="58068" y="101148"/>
                  </a:cubicBezTo>
                  <a:cubicBezTo>
                    <a:pt x="57038" y="103209"/>
                    <a:pt x="55550" y="105012"/>
                    <a:pt x="54119" y="106328"/>
                  </a:cubicBezTo>
                  <a:cubicBezTo>
                    <a:pt x="49084" y="110987"/>
                    <a:pt x="41059" y="113745"/>
                    <a:pt x="32929" y="113745"/>
                  </a:cubicBezTo>
                  <a:cubicBezTo>
                    <a:pt x="32418" y="113745"/>
                    <a:pt x="31906" y="113734"/>
                    <a:pt x="31395" y="113712"/>
                  </a:cubicBezTo>
                  <a:cubicBezTo>
                    <a:pt x="26044" y="113455"/>
                    <a:pt x="20348" y="111823"/>
                    <a:pt x="15540" y="108704"/>
                  </a:cubicBezTo>
                  <a:cubicBezTo>
                    <a:pt x="15397" y="108618"/>
                    <a:pt x="15283" y="108532"/>
                    <a:pt x="15140" y="108446"/>
                  </a:cubicBezTo>
                  <a:cubicBezTo>
                    <a:pt x="14997" y="108332"/>
                    <a:pt x="14882" y="108246"/>
                    <a:pt x="14739" y="108160"/>
                  </a:cubicBezTo>
                  <a:cubicBezTo>
                    <a:pt x="9988" y="104840"/>
                    <a:pt x="6210" y="100004"/>
                    <a:pt x="4636" y="93564"/>
                  </a:cubicBezTo>
                  <a:cubicBezTo>
                    <a:pt x="2061" y="82918"/>
                    <a:pt x="944" y="75076"/>
                    <a:pt x="1002" y="67435"/>
                  </a:cubicBezTo>
                  <a:cubicBezTo>
                    <a:pt x="1002" y="64029"/>
                    <a:pt x="1259" y="60767"/>
                    <a:pt x="1717" y="57418"/>
                  </a:cubicBezTo>
                  <a:cubicBezTo>
                    <a:pt x="5209" y="33149"/>
                    <a:pt x="18002" y="13602"/>
                    <a:pt x="35946" y="5159"/>
                  </a:cubicBezTo>
                  <a:cubicBezTo>
                    <a:pt x="41908" y="2352"/>
                    <a:pt x="48384" y="997"/>
                    <a:pt x="54787" y="997"/>
                  </a:cubicBezTo>
                  <a:close/>
                  <a:moveTo>
                    <a:pt x="54910" y="0"/>
                  </a:moveTo>
                  <a:cubicBezTo>
                    <a:pt x="48198" y="0"/>
                    <a:pt x="41510" y="1458"/>
                    <a:pt x="35545" y="4272"/>
                  </a:cubicBezTo>
                  <a:cubicBezTo>
                    <a:pt x="17286" y="12858"/>
                    <a:pt x="4293" y="32691"/>
                    <a:pt x="773" y="57304"/>
                  </a:cubicBezTo>
                  <a:cubicBezTo>
                    <a:pt x="286" y="60681"/>
                    <a:pt x="57" y="63972"/>
                    <a:pt x="29" y="67406"/>
                  </a:cubicBezTo>
                  <a:cubicBezTo>
                    <a:pt x="0" y="75162"/>
                    <a:pt x="1088" y="83061"/>
                    <a:pt x="3692" y="93793"/>
                  </a:cubicBezTo>
                  <a:cubicBezTo>
                    <a:pt x="5180" y="99918"/>
                    <a:pt x="8872" y="105126"/>
                    <a:pt x="13938" y="108790"/>
                  </a:cubicBezTo>
                  <a:cubicBezTo>
                    <a:pt x="14081" y="108876"/>
                    <a:pt x="14195" y="108990"/>
                    <a:pt x="14338" y="109076"/>
                  </a:cubicBezTo>
                  <a:cubicBezTo>
                    <a:pt x="14453" y="109162"/>
                    <a:pt x="14596" y="109248"/>
                    <a:pt x="14710" y="109333"/>
                  </a:cubicBezTo>
                  <a:cubicBezTo>
                    <a:pt x="19375" y="112482"/>
                    <a:pt x="25099" y="114399"/>
                    <a:pt x="31338" y="114685"/>
                  </a:cubicBezTo>
                  <a:cubicBezTo>
                    <a:pt x="31910" y="114714"/>
                    <a:pt x="32454" y="114714"/>
                    <a:pt x="32998" y="114714"/>
                  </a:cubicBezTo>
                  <a:cubicBezTo>
                    <a:pt x="41355" y="114714"/>
                    <a:pt x="49568" y="111852"/>
                    <a:pt x="54777" y="107044"/>
                  </a:cubicBezTo>
                  <a:cubicBezTo>
                    <a:pt x="56637" y="105327"/>
                    <a:pt x="58097" y="103381"/>
                    <a:pt x="59041" y="101349"/>
                  </a:cubicBezTo>
                  <a:cubicBezTo>
                    <a:pt x="59099" y="101206"/>
                    <a:pt x="59185" y="101063"/>
                    <a:pt x="59242" y="100919"/>
                  </a:cubicBezTo>
                  <a:cubicBezTo>
                    <a:pt x="59299" y="100748"/>
                    <a:pt x="59385" y="100605"/>
                    <a:pt x="59442" y="100462"/>
                  </a:cubicBezTo>
                  <a:cubicBezTo>
                    <a:pt x="60043" y="98945"/>
                    <a:pt x="60358" y="97428"/>
                    <a:pt x="60358" y="95940"/>
                  </a:cubicBezTo>
                  <a:cubicBezTo>
                    <a:pt x="60329" y="95825"/>
                    <a:pt x="60329" y="95711"/>
                    <a:pt x="60329" y="95596"/>
                  </a:cubicBezTo>
                  <a:cubicBezTo>
                    <a:pt x="60215" y="90845"/>
                    <a:pt x="58526" y="86409"/>
                    <a:pt x="56895" y="82088"/>
                  </a:cubicBezTo>
                  <a:cubicBezTo>
                    <a:pt x="56466" y="80886"/>
                    <a:pt x="55979" y="79627"/>
                    <a:pt x="55550" y="78396"/>
                  </a:cubicBezTo>
                  <a:cubicBezTo>
                    <a:pt x="53575" y="72729"/>
                    <a:pt x="52144" y="68036"/>
                    <a:pt x="50999" y="63600"/>
                  </a:cubicBezTo>
                  <a:cubicBezTo>
                    <a:pt x="50856" y="62999"/>
                    <a:pt x="50713" y="62398"/>
                    <a:pt x="50570" y="61797"/>
                  </a:cubicBezTo>
                  <a:cubicBezTo>
                    <a:pt x="47680" y="49348"/>
                    <a:pt x="48510" y="39817"/>
                    <a:pt x="53089" y="32663"/>
                  </a:cubicBezTo>
                  <a:cubicBezTo>
                    <a:pt x="57708" y="25513"/>
                    <a:pt x="66292" y="21106"/>
                    <a:pt x="75002" y="21106"/>
                  </a:cubicBezTo>
                  <a:cubicBezTo>
                    <a:pt x="76438" y="21106"/>
                    <a:pt x="77878" y="21225"/>
                    <a:pt x="79304" y="21472"/>
                  </a:cubicBezTo>
                  <a:cubicBezTo>
                    <a:pt x="79619" y="21530"/>
                    <a:pt x="80019" y="21616"/>
                    <a:pt x="80449" y="21701"/>
                  </a:cubicBezTo>
                  <a:cubicBezTo>
                    <a:pt x="81796" y="21987"/>
                    <a:pt x="83609" y="22377"/>
                    <a:pt x="85250" y="22377"/>
                  </a:cubicBezTo>
                  <a:cubicBezTo>
                    <a:pt x="86571" y="22377"/>
                    <a:pt x="87782" y="22124"/>
                    <a:pt x="88548" y="21358"/>
                  </a:cubicBezTo>
                  <a:cubicBezTo>
                    <a:pt x="88691" y="21215"/>
                    <a:pt x="88805" y="21072"/>
                    <a:pt x="88920" y="20871"/>
                  </a:cubicBezTo>
                  <a:cubicBezTo>
                    <a:pt x="89092" y="20614"/>
                    <a:pt x="89177" y="20328"/>
                    <a:pt x="89263" y="20013"/>
                  </a:cubicBezTo>
                  <a:cubicBezTo>
                    <a:pt x="89693" y="17609"/>
                    <a:pt x="87145" y="14232"/>
                    <a:pt x="86001" y="12973"/>
                  </a:cubicBezTo>
                  <a:cubicBezTo>
                    <a:pt x="79876" y="6390"/>
                    <a:pt x="71634" y="2097"/>
                    <a:pt x="62190" y="580"/>
                  </a:cubicBezTo>
                  <a:cubicBezTo>
                    <a:pt x="59782" y="192"/>
                    <a:pt x="57345" y="0"/>
                    <a:pt x="549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8"/>
            <p:cNvSpPr/>
            <p:nvPr/>
          </p:nvSpPr>
          <p:spPr>
            <a:xfrm>
              <a:off x="4310800" y="731800"/>
              <a:ext cx="684750" cy="1796600"/>
            </a:xfrm>
            <a:custGeom>
              <a:avLst/>
              <a:gdLst/>
              <a:ahLst/>
              <a:cxnLst/>
              <a:rect l="l" t="t" r="r" b="b"/>
              <a:pathLst>
                <a:path w="27390" h="71864" extrusionOk="0">
                  <a:moveTo>
                    <a:pt x="23640" y="0"/>
                  </a:moveTo>
                  <a:cubicBezTo>
                    <a:pt x="23612" y="0"/>
                    <a:pt x="23583" y="0"/>
                    <a:pt x="23555" y="29"/>
                  </a:cubicBezTo>
                  <a:cubicBezTo>
                    <a:pt x="23297" y="86"/>
                    <a:pt x="23125" y="344"/>
                    <a:pt x="23182" y="601"/>
                  </a:cubicBezTo>
                  <a:cubicBezTo>
                    <a:pt x="23182" y="601"/>
                    <a:pt x="23211" y="744"/>
                    <a:pt x="23268" y="1002"/>
                  </a:cubicBezTo>
                  <a:cubicBezTo>
                    <a:pt x="23297" y="1145"/>
                    <a:pt x="23326" y="1345"/>
                    <a:pt x="23383" y="1603"/>
                  </a:cubicBezTo>
                  <a:cubicBezTo>
                    <a:pt x="24070" y="5295"/>
                    <a:pt x="26216" y="18488"/>
                    <a:pt x="25157" y="32369"/>
                  </a:cubicBezTo>
                  <a:cubicBezTo>
                    <a:pt x="23497" y="54062"/>
                    <a:pt x="15169" y="67027"/>
                    <a:pt x="430" y="70919"/>
                  </a:cubicBezTo>
                  <a:cubicBezTo>
                    <a:pt x="173" y="70976"/>
                    <a:pt x="1" y="71262"/>
                    <a:pt x="87" y="71520"/>
                  </a:cubicBezTo>
                  <a:cubicBezTo>
                    <a:pt x="144" y="71720"/>
                    <a:pt x="344" y="71863"/>
                    <a:pt x="545" y="71863"/>
                  </a:cubicBezTo>
                  <a:lnTo>
                    <a:pt x="688" y="71863"/>
                  </a:lnTo>
                  <a:cubicBezTo>
                    <a:pt x="1575" y="71606"/>
                    <a:pt x="2491" y="71348"/>
                    <a:pt x="3349" y="71033"/>
                  </a:cubicBezTo>
                  <a:cubicBezTo>
                    <a:pt x="3807" y="70861"/>
                    <a:pt x="4265" y="70690"/>
                    <a:pt x="4723" y="70489"/>
                  </a:cubicBezTo>
                  <a:cubicBezTo>
                    <a:pt x="17230" y="65281"/>
                    <a:pt x="24613" y="52230"/>
                    <a:pt x="26130" y="32426"/>
                  </a:cubicBezTo>
                  <a:cubicBezTo>
                    <a:pt x="27389" y="15998"/>
                    <a:pt x="24156" y="544"/>
                    <a:pt x="24127" y="401"/>
                  </a:cubicBezTo>
                  <a:cubicBezTo>
                    <a:pt x="24127" y="344"/>
                    <a:pt x="24098" y="315"/>
                    <a:pt x="24098" y="258"/>
                  </a:cubicBezTo>
                  <a:cubicBezTo>
                    <a:pt x="23984" y="86"/>
                    <a:pt x="23812" y="0"/>
                    <a:pt x="23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8"/>
            <p:cNvSpPr/>
            <p:nvPr/>
          </p:nvSpPr>
          <p:spPr>
            <a:xfrm>
              <a:off x="4659975" y="1505225"/>
              <a:ext cx="194625" cy="195350"/>
            </a:xfrm>
            <a:custGeom>
              <a:avLst/>
              <a:gdLst/>
              <a:ahLst/>
              <a:cxnLst/>
              <a:rect l="l" t="t" r="r" b="b"/>
              <a:pathLst>
                <a:path w="7785" h="7814" extrusionOk="0">
                  <a:moveTo>
                    <a:pt x="3892" y="1"/>
                  </a:moveTo>
                  <a:cubicBezTo>
                    <a:pt x="1746" y="1"/>
                    <a:pt x="0" y="1746"/>
                    <a:pt x="0" y="3921"/>
                  </a:cubicBezTo>
                  <a:cubicBezTo>
                    <a:pt x="0" y="6068"/>
                    <a:pt x="1746" y="7814"/>
                    <a:pt x="3892" y="7814"/>
                  </a:cubicBezTo>
                  <a:cubicBezTo>
                    <a:pt x="6039" y="7814"/>
                    <a:pt x="7785" y="6068"/>
                    <a:pt x="7785" y="3921"/>
                  </a:cubicBezTo>
                  <a:cubicBezTo>
                    <a:pt x="7785" y="1746"/>
                    <a:pt x="6039" y="1"/>
                    <a:pt x="3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8"/>
            <p:cNvSpPr/>
            <p:nvPr/>
          </p:nvSpPr>
          <p:spPr>
            <a:xfrm>
              <a:off x="3973825" y="1301075"/>
              <a:ext cx="998125" cy="781575"/>
            </a:xfrm>
            <a:custGeom>
              <a:avLst/>
              <a:gdLst/>
              <a:ahLst/>
              <a:cxnLst/>
              <a:rect l="l" t="t" r="r" b="b"/>
              <a:pathLst>
                <a:path w="39925" h="31263" extrusionOk="0">
                  <a:moveTo>
                    <a:pt x="18717" y="9626"/>
                  </a:moveTo>
                  <a:cubicBezTo>
                    <a:pt x="19003" y="10113"/>
                    <a:pt x="19232" y="10628"/>
                    <a:pt x="19461" y="11143"/>
                  </a:cubicBezTo>
                  <a:cubicBezTo>
                    <a:pt x="21522" y="16523"/>
                    <a:pt x="22008" y="22705"/>
                    <a:pt x="20806" y="28572"/>
                  </a:cubicBezTo>
                  <a:cubicBezTo>
                    <a:pt x="20692" y="29145"/>
                    <a:pt x="20549" y="29717"/>
                    <a:pt x="20205" y="30089"/>
                  </a:cubicBezTo>
                  <a:cubicBezTo>
                    <a:pt x="20005" y="30261"/>
                    <a:pt x="19805" y="30347"/>
                    <a:pt x="19604" y="30347"/>
                  </a:cubicBezTo>
                  <a:cubicBezTo>
                    <a:pt x="19318" y="30318"/>
                    <a:pt x="19032" y="30146"/>
                    <a:pt x="18774" y="29831"/>
                  </a:cubicBezTo>
                  <a:cubicBezTo>
                    <a:pt x="16685" y="27198"/>
                    <a:pt x="16399" y="23306"/>
                    <a:pt x="16313" y="19586"/>
                  </a:cubicBezTo>
                  <a:cubicBezTo>
                    <a:pt x="16199" y="15779"/>
                    <a:pt x="17029" y="12345"/>
                    <a:pt x="18717" y="9626"/>
                  </a:cubicBezTo>
                  <a:close/>
                  <a:moveTo>
                    <a:pt x="37046" y="0"/>
                  </a:moveTo>
                  <a:cubicBezTo>
                    <a:pt x="33134" y="0"/>
                    <a:pt x="28101" y="1835"/>
                    <a:pt x="27847" y="1928"/>
                  </a:cubicBezTo>
                  <a:cubicBezTo>
                    <a:pt x="23983" y="3187"/>
                    <a:pt x="20864" y="5276"/>
                    <a:pt x="18774" y="7966"/>
                  </a:cubicBezTo>
                  <a:cubicBezTo>
                    <a:pt x="16542" y="4847"/>
                    <a:pt x="12936" y="2471"/>
                    <a:pt x="8586" y="1384"/>
                  </a:cubicBezTo>
                  <a:cubicBezTo>
                    <a:pt x="5896" y="726"/>
                    <a:pt x="3349" y="726"/>
                    <a:pt x="659" y="726"/>
                  </a:cubicBezTo>
                  <a:lnTo>
                    <a:pt x="430" y="726"/>
                  </a:lnTo>
                  <a:cubicBezTo>
                    <a:pt x="201" y="726"/>
                    <a:pt x="0" y="926"/>
                    <a:pt x="0" y="1184"/>
                  </a:cubicBezTo>
                  <a:cubicBezTo>
                    <a:pt x="0" y="1441"/>
                    <a:pt x="201" y="1641"/>
                    <a:pt x="430" y="1641"/>
                  </a:cubicBezTo>
                  <a:lnTo>
                    <a:pt x="659" y="1641"/>
                  </a:lnTo>
                  <a:cubicBezTo>
                    <a:pt x="3292" y="1641"/>
                    <a:pt x="5810" y="1641"/>
                    <a:pt x="8357" y="2271"/>
                  </a:cubicBezTo>
                  <a:cubicBezTo>
                    <a:pt x="12621" y="3330"/>
                    <a:pt x="16142" y="5677"/>
                    <a:pt x="18202" y="8768"/>
                  </a:cubicBezTo>
                  <a:cubicBezTo>
                    <a:pt x="16256" y="11687"/>
                    <a:pt x="15283" y="15436"/>
                    <a:pt x="15397" y="19614"/>
                  </a:cubicBezTo>
                  <a:cubicBezTo>
                    <a:pt x="15512" y="23507"/>
                    <a:pt x="15798" y="27542"/>
                    <a:pt x="18059" y="30404"/>
                  </a:cubicBezTo>
                  <a:cubicBezTo>
                    <a:pt x="18460" y="30919"/>
                    <a:pt x="19003" y="31234"/>
                    <a:pt x="19547" y="31262"/>
                  </a:cubicBezTo>
                  <a:lnTo>
                    <a:pt x="19633" y="31262"/>
                  </a:lnTo>
                  <a:cubicBezTo>
                    <a:pt x="20091" y="31262"/>
                    <a:pt x="20492" y="31062"/>
                    <a:pt x="20835" y="30719"/>
                  </a:cubicBezTo>
                  <a:cubicBezTo>
                    <a:pt x="21379" y="30203"/>
                    <a:pt x="21579" y="29431"/>
                    <a:pt x="21694" y="28773"/>
                  </a:cubicBezTo>
                  <a:cubicBezTo>
                    <a:pt x="22953" y="22734"/>
                    <a:pt x="22438" y="16352"/>
                    <a:pt x="20291" y="10828"/>
                  </a:cubicBezTo>
                  <a:cubicBezTo>
                    <a:pt x="20034" y="10113"/>
                    <a:pt x="19690" y="9426"/>
                    <a:pt x="19290" y="8796"/>
                  </a:cubicBezTo>
                  <a:cubicBezTo>
                    <a:pt x="21264" y="6077"/>
                    <a:pt x="24298" y="4017"/>
                    <a:pt x="28162" y="2786"/>
                  </a:cubicBezTo>
                  <a:cubicBezTo>
                    <a:pt x="28209" y="2763"/>
                    <a:pt x="33306" y="908"/>
                    <a:pt x="37062" y="908"/>
                  </a:cubicBezTo>
                  <a:cubicBezTo>
                    <a:pt x="37883" y="908"/>
                    <a:pt x="38640" y="997"/>
                    <a:pt x="39266" y="1212"/>
                  </a:cubicBezTo>
                  <a:cubicBezTo>
                    <a:pt x="39316" y="1231"/>
                    <a:pt x="39369" y="1240"/>
                    <a:pt x="39420" y="1240"/>
                  </a:cubicBezTo>
                  <a:cubicBezTo>
                    <a:pt x="39600" y="1240"/>
                    <a:pt x="39771" y="1127"/>
                    <a:pt x="39838" y="926"/>
                  </a:cubicBezTo>
                  <a:cubicBezTo>
                    <a:pt x="39924" y="697"/>
                    <a:pt x="39781" y="439"/>
                    <a:pt x="39552" y="354"/>
                  </a:cubicBezTo>
                  <a:cubicBezTo>
                    <a:pt x="38831" y="102"/>
                    <a:pt x="37970" y="0"/>
                    <a:pt x="37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8"/>
            <p:cNvSpPr/>
            <p:nvPr/>
          </p:nvSpPr>
          <p:spPr>
            <a:xfrm>
              <a:off x="4529750" y="1492325"/>
              <a:ext cx="399975" cy="215400"/>
            </a:xfrm>
            <a:custGeom>
              <a:avLst/>
              <a:gdLst/>
              <a:ahLst/>
              <a:cxnLst/>
              <a:rect l="l" t="t" r="r" b="b"/>
              <a:pathLst>
                <a:path w="15999" h="8616" extrusionOk="0">
                  <a:moveTo>
                    <a:pt x="9524" y="915"/>
                  </a:moveTo>
                  <a:cubicBezTo>
                    <a:pt x="11493" y="915"/>
                    <a:pt x="13325" y="1914"/>
                    <a:pt x="14968" y="3808"/>
                  </a:cubicBezTo>
                  <a:cubicBezTo>
                    <a:pt x="14682" y="4437"/>
                    <a:pt x="13623" y="6298"/>
                    <a:pt x="11305" y="7185"/>
                  </a:cubicBezTo>
                  <a:cubicBezTo>
                    <a:pt x="10441" y="7523"/>
                    <a:pt x="9493" y="7692"/>
                    <a:pt x="8465" y="7692"/>
                  </a:cubicBezTo>
                  <a:cubicBezTo>
                    <a:pt x="6362" y="7692"/>
                    <a:pt x="3923" y="6986"/>
                    <a:pt x="1174" y="5582"/>
                  </a:cubicBezTo>
                  <a:cubicBezTo>
                    <a:pt x="2233" y="4352"/>
                    <a:pt x="5581" y="975"/>
                    <a:pt x="9359" y="917"/>
                  </a:cubicBezTo>
                  <a:cubicBezTo>
                    <a:pt x="9414" y="916"/>
                    <a:pt x="9469" y="915"/>
                    <a:pt x="9524" y="915"/>
                  </a:cubicBezTo>
                  <a:close/>
                  <a:moveTo>
                    <a:pt x="9418" y="1"/>
                  </a:moveTo>
                  <a:cubicBezTo>
                    <a:pt x="9389" y="1"/>
                    <a:pt x="9360" y="1"/>
                    <a:pt x="9330" y="2"/>
                  </a:cubicBezTo>
                  <a:cubicBezTo>
                    <a:pt x="4351" y="59"/>
                    <a:pt x="287" y="5210"/>
                    <a:pt x="115" y="5439"/>
                  </a:cubicBezTo>
                  <a:cubicBezTo>
                    <a:pt x="29" y="5525"/>
                    <a:pt x="0" y="5668"/>
                    <a:pt x="29" y="5811"/>
                  </a:cubicBezTo>
                  <a:cubicBezTo>
                    <a:pt x="58" y="5926"/>
                    <a:pt x="115" y="6040"/>
                    <a:pt x="258" y="6097"/>
                  </a:cubicBezTo>
                  <a:cubicBezTo>
                    <a:pt x="3320" y="7757"/>
                    <a:pt x="6096" y="8616"/>
                    <a:pt x="8500" y="8616"/>
                  </a:cubicBezTo>
                  <a:cubicBezTo>
                    <a:pt x="9616" y="8616"/>
                    <a:pt x="10675" y="8416"/>
                    <a:pt x="11648" y="8044"/>
                  </a:cubicBezTo>
                  <a:cubicBezTo>
                    <a:pt x="14854" y="6813"/>
                    <a:pt x="15884" y="3980"/>
                    <a:pt x="15941" y="3865"/>
                  </a:cubicBezTo>
                  <a:cubicBezTo>
                    <a:pt x="15999" y="3722"/>
                    <a:pt x="15970" y="3550"/>
                    <a:pt x="15855" y="3436"/>
                  </a:cubicBezTo>
                  <a:cubicBezTo>
                    <a:pt x="13961" y="1146"/>
                    <a:pt x="11788" y="1"/>
                    <a:pt x="9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8"/>
            <p:cNvSpPr/>
            <p:nvPr/>
          </p:nvSpPr>
          <p:spPr>
            <a:xfrm>
              <a:off x="3890825" y="1508775"/>
              <a:ext cx="386375" cy="205400"/>
            </a:xfrm>
            <a:custGeom>
              <a:avLst/>
              <a:gdLst/>
              <a:ahLst/>
              <a:cxnLst/>
              <a:rect l="l" t="t" r="r" b="b"/>
              <a:pathLst>
                <a:path w="15455" h="8216" extrusionOk="0">
                  <a:moveTo>
                    <a:pt x="6977" y="1"/>
                  </a:moveTo>
                  <a:cubicBezTo>
                    <a:pt x="4828" y="1"/>
                    <a:pt x="2576" y="746"/>
                    <a:pt x="258" y="2263"/>
                  </a:cubicBezTo>
                  <a:cubicBezTo>
                    <a:pt x="58" y="2377"/>
                    <a:pt x="0" y="2663"/>
                    <a:pt x="144" y="2892"/>
                  </a:cubicBezTo>
                  <a:cubicBezTo>
                    <a:pt x="233" y="3017"/>
                    <a:pt x="366" y="3086"/>
                    <a:pt x="509" y="3086"/>
                  </a:cubicBezTo>
                  <a:cubicBezTo>
                    <a:pt x="596" y="3086"/>
                    <a:pt x="687" y="3061"/>
                    <a:pt x="773" y="3007"/>
                  </a:cubicBezTo>
                  <a:cubicBezTo>
                    <a:pt x="2932" y="1611"/>
                    <a:pt x="5024" y="913"/>
                    <a:pt x="6999" y="913"/>
                  </a:cubicBezTo>
                  <a:cubicBezTo>
                    <a:pt x="7617" y="913"/>
                    <a:pt x="8222" y="982"/>
                    <a:pt x="8815" y="1118"/>
                  </a:cubicBezTo>
                  <a:cubicBezTo>
                    <a:pt x="11763" y="1805"/>
                    <a:pt x="13652" y="4037"/>
                    <a:pt x="14310" y="4924"/>
                  </a:cubicBezTo>
                  <a:cubicBezTo>
                    <a:pt x="11584" y="6648"/>
                    <a:pt x="9300" y="7273"/>
                    <a:pt x="7422" y="7273"/>
                  </a:cubicBezTo>
                  <a:cubicBezTo>
                    <a:pt x="3936" y="7273"/>
                    <a:pt x="1846" y="5120"/>
                    <a:pt x="916" y="3837"/>
                  </a:cubicBezTo>
                  <a:cubicBezTo>
                    <a:pt x="809" y="3712"/>
                    <a:pt x="669" y="3643"/>
                    <a:pt x="523" y="3643"/>
                  </a:cubicBezTo>
                  <a:cubicBezTo>
                    <a:pt x="435" y="3643"/>
                    <a:pt x="344" y="3668"/>
                    <a:pt x="258" y="3722"/>
                  </a:cubicBezTo>
                  <a:cubicBezTo>
                    <a:pt x="58" y="3894"/>
                    <a:pt x="29" y="4152"/>
                    <a:pt x="172" y="4380"/>
                  </a:cubicBezTo>
                  <a:cubicBezTo>
                    <a:pt x="1202" y="5811"/>
                    <a:pt x="3549" y="8215"/>
                    <a:pt x="7384" y="8215"/>
                  </a:cubicBezTo>
                  <a:cubicBezTo>
                    <a:pt x="9502" y="8215"/>
                    <a:pt x="12106" y="7471"/>
                    <a:pt x="15197" y="5439"/>
                  </a:cubicBezTo>
                  <a:cubicBezTo>
                    <a:pt x="15398" y="5296"/>
                    <a:pt x="15455" y="5039"/>
                    <a:pt x="15312" y="4810"/>
                  </a:cubicBezTo>
                  <a:cubicBezTo>
                    <a:pt x="15226" y="4667"/>
                    <a:pt x="13108" y="1175"/>
                    <a:pt x="9016" y="231"/>
                  </a:cubicBezTo>
                  <a:cubicBezTo>
                    <a:pt x="8348" y="78"/>
                    <a:pt x="7668" y="1"/>
                    <a:pt x="6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8"/>
            <p:cNvSpPr/>
            <p:nvPr/>
          </p:nvSpPr>
          <p:spPr>
            <a:xfrm>
              <a:off x="3984550" y="1505225"/>
              <a:ext cx="195350" cy="195350"/>
            </a:xfrm>
            <a:custGeom>
              <a:avLst/>
              <a:gdLst/>
              <a:ahLst/>
              <a:cxnLst/>
              <a:rect l="l" t="t" r="r" b="b"/>
              <a:pathLst>
                <a:path w="7814" h="7814" extrusionOk="0">
                  <a:moveTo>
                    <a:pt x="3921" y="1"/>
                  </a:moveTo>
                  <a:cubicBezTo>
                    <a:pt x="1775" y="1"/>
                    <a:pt x="1" y="1746"/>
                    <a:pt x="1" y="3921"/>
                  </a:cubicBezTo>
                  <a:cubicBezTo>
                    <a:pt x="1" y="6068"/>
                    <a:pt x="1775" y="7814"/>
                    <a:pt x="3921" y="7814"/>
                  </a:cubicBezTo>
                  <a:cubicBezTo>
                    <a:pt x="6068" y="7814"/>
                    <a:pt x="7814" y="6068"/>
                    <a:pt x="7814" y="3921"/>
                  </a:cubicBezTo>
                  <a:cubicBezTo>
                    <a:pt x="7814" y="1746"/>
                    <a:pt x="6068" y="1"/>
                    <a:pt x="3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8"/>
            <p:cNvSpPr/>
            <p:nvPr/>
          </p:nvSpPr>
          <p:spPr>
            <a:xfrm>
              <a:off x="4307225" y="2128225"/>
              <a:ext cx="234700" cy="147600"/>
            </a:xfrm>
            <a:custGeom>
              <a:avLst/>
              <a:gdLst/>
              <a:ahLst/>
              <a:cxnLst/>
              <a:rect l="l" t="t" r="r" b="b"/>
              <a:pathLst>
                <a:path w="9388" h="5904" extrusionOk="0">
                  <a:moveTo>
                    <a:pt x="1117" y="1296"/>
                  </a:moveTo>
                  <a:lnTo>
                    <a:pt x="1117" y="1296"/>
                  </a:lnTo>
                  <a:cubicBezTo>
                    <a:pt x="1973" y="1670"/>
                    <a:pt x="3373" y="2145"/>
                    <a:pt x="5047" y="2145"/>
                  </a:cubicBezTo>
                  <a:cubicBezTo>
                    <a:pt x="6061" y="2145"/>
                    <a:pt x="7175" y="1971"/>
                    <a:pt x="8329" y="1496"/>
                  </a:cubicBezTo>
                  <a:lnTo>
                    <a:pt x="8329" y="1496"/>
                  </a:lnTo>
                  <a:cubicBezTo>
                    <a:pt x="8043" y="2755"/>
                    <a:pt x="7184" y="4988"/>
                    <a:pt x="4694" y="4988"/>
                  </a:cubicBezTo>
                  <a:cubicBezTo>
                    <a:pt x="2405" y="4988"/>
                    <a:pt x="1460" y="2612"/>
                    <a:pt x="1117" y="1296"/>
                  </a:cubicBezTo>
                  <a:close/>
                  <a:moveTo>
                    <a:pt x="484" y="1"/>
                  </a:moveTo>
                  <a:cubicBezTo>
                    <a:pt x="402" y="1"/>
                    <a:pt x="316" y="22"/>
                    <a:pt x="230" y="65"/>
                  </a:cubicBezTo>
                  <a:cubicBezTo>
                    <a:pt x="87" y="151"/>
                    <a:pt x="1" y="323"/>
                    <a:pt x="29" y="495"/>
                  </a:cubicBezTo>
                  <a:cubicBezTo>
                    <a:pt x="230" y="2355"/>
                    <a:pt x="1489" y="5904"/>
                    <a:pt x="4694" y="5904"/>
                  </a:cubicBezTo>
                  <a:cubicBezTo>
                    <a:pt x="8071" y="5904"/>
                    <a:pt x="9216" y="2527"/>
                    <a:pt x="9359" y="752"/>
                  </a:cubicBezTo>
                  <a:cubicBezTo>
                    <a:pt x="9388" y="580"/>
                    <a:pt x="9302" y="437"/>
                    <a:pt x="9159" y="351"/>
                  </a:cubicBezTo>
                  <a:cubicBezTo>
                    <a:pt x="9082" y="290"/>
                    <a:pt x="8997" y="262"/>
                    <a:pt x="8913" y="262"/>
                  </a:cubicBezTo>
                  <a:cubicBezTo>
                    <a:pt x="8840" y="262"/>
                    <a:pt x="8767" y="283"/>
                    <a:pt x="8701" y="323"/>
                  </a:cubicBezTo>
                  <a:cubicBezTo>
                    <a:pt x="7439" y="990"/>
                    <a:pt x="6196" y="1220"/>
                    <a:pt x="5080" y="1220"/>
                  </a:cubicBezTo>
                  <a:cubicBezTo>
                    <a:pt x="2604" y="1220"/>
                    <a:pt x="756" y="85"/>
                    <a:pt x="716" y="65"/>
                  </a:cubicBezTo>
                  <a:cubicBezTo>
                    <a:pt x="645" y="22"/>
                    <a:pt x="566" y="1"/>
                    <a:pt x="4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8"/>
            <p:cNvSpPr/>
            <p:nvPr/>
          </p:nvSpPr>
          <p:spPr>
            <a:xfrm>
              <a:off x="4318675" y="2477250"/>
              <a:ext cx="112350" cy="350200"/>
            </a:xfrm>
            <a:custGeom>
              <a:avLst/>
              <a:gdLst/>
              <a:ahLst/>
              <a:cxnLst/>
              <a:rect l="l" t="t" r="r" b="b"/>
              <a:pathLst>
                <a:path w="4494" h="14008" extrusionOk="0">
                  <a:moveTo>
                    <a:pt x="3967" y="0"/>
                  </a:moveTo>
                  <a:cubicBezTo>
                    <a:pt x="3804" y="0"/>
                    <a:pt x="3645" y="90"/>
                    <a:pt x="3550" y="242"/>
                  </a:cubicBezTo>
                  <a:cubicBezTo>
                    <a:pt x="3521" y="299"/>
                    <a:pt x="3292" y="643"/>
                    <a:pt x="3034" y="1215"/>
                  </a:cubicBezTo>
                  <a:cubicBezTo>
                    <a:pt x="2004" y="3276"/>
                    <a:pt x="1" y="8256"/>
                    <a:pt x="1403" y="13293"/>
                  </a:cubicBezTo>
                  <a:cubicBezTo>
                    <a:pt x="1432" y="13407"/>
                    <a:pt x="1489" y="13550"/>
                    <a:pt x="1518" y="13665"/>
                  </a:cubicBezTo>
                  <a:cubicBezTo>
                    <a:pt x="1546" y="13808"/>
                    <a:pt x="1632" y="13894"/>
                    <a:pt x="1747" y="13951"/>
                  </a:cubicBezTo>
                  <a:cubicBezTo>
                    <a:pt x="1775" y="13979"/>
                    <a:pt x="1832" y="13979"/>
                    <a:pt x="1861" y="14008"/>
                  </a:cubicBezTo>
                  <a:lnTo>
                    <a:pt x="1975" y="14008"/>
                  </a:lnTo>
                  <a:cubicBezTo>
                    <a:pt x="2033" y="14008"/>
                    <a:pt x="2090" y="14008"/>
                    <a:pt x="2119" y="13979"/>
                  </a:cubicBezTo>
                  <a:cubicBezTo>
                    <a:pt x="2262" y="13951"/>
                    <a:pt x="2376" y="13836"/>
                    <a:pt x="2433" y="13722"/>
                  </a:cubicBezTo>
                  <a:cubicBezTo>
                    <a:pt x="2491" y="13607"/>
                    <a:pt x="2491" y="13493"/>
                    <a:pt x="2462" y="13378"/>
                  </a:cubicBezTo>
                  <a:cubicBezTo>
                    <a:pt x="516" y="7282"/>
                    <a:pt x="4322" y="815"/>
                    <a:pt x="4379" y="757"/>
                  </a:cubicBezTo>
                  <a:cubicBezTo>
                    <a:pt x="4379" y="729"/>
                    <a:pt x="4408" y="700"/>
                    <a:pt x="4408" y="671"/>
                  </a:cubicBezTo>
                  <a:cubicBezTo>
                    <a:pt x="4494" y="471"/>
                    <a:pt x="4437" y="214"/>
                    <a:pt x="4208" y="70"/>
                  </a:cubicBezTo>
                  <a:cubicBezTo>
                    <a:pt x="4131" y="23"/>
                    <a:pt x="4049" y="0"/>
                    <a:pt x="39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8"/>
            <p:cNvSpPr/>
            <p:nvPr/>
          </p:nvSpPr>
          <p:spPr>
            <a:xfrm>
              <a:off x="3822625" y="4145350"/>
              <a:ext cx="106150" cy="82025"/>
            </a:xfrm>
            <a:custGeom>
              <a:avLst/>
              <a:gdLst/>
              <a:ahLst/>
              <a:cxnLst/>
              <a:rect l="l" t="t" r="r" b="b"/>
              <a:pathLst>
                <a:path w="4246" h="3281" extrusionOk="0">
                  <a:moveTo>
                    <a:pt x="1670" y="945"/>
                  </a:moveTo>
                  <a:cubicBezTo>
                    <a:pt x="2156" y="1088"/>
                    <a:pt x="2643" y="1260"/>
                    <a:pt x="3129" y="1403"/>
                  </a:cubicBezTo>
                  <a:cubicBezTo>
                    <a:pt x="3129" y="1517"/>
                    <a:pt x="3158" y="1632"/>
                    <a:pt x="3158" y="1718"/>
                  </a:cubicBezTo>
                  <a:cubicBezTo>
                    <a:pt x="2851" y="1871"/>
                    <a:pt x="2500" y="2161"/>
                    <a:pt x="2224" y="2161"/>
                  </a:cubicBezTo>
                  <a:cubicBezTo>
                    <a:pt x="2191" y="2161"/>
                    <a:pt x="2158" y="2156"/>
                    <a:pt x="2127" y="2147"/>
                  </a:cubicBezTo>
                  <a:cubicBezTo>
                    <a:pt x="1841" y="2090"/>
                    <a:pt x="1641" y="1603"/>
                    <a:pt x="1412" y="1288"/>
                  </a:cubicBezTo>
                  <a:cubicBezTo>
                    <a:pt x="1498" y="1174"/>
                    <a:pt x="1584" y="1060"/>
                    <a:pt x="1670" y="945"/>
                  </a:cubicBezTo>
                  <a:close/>
                  <a:moveTo>
                    <a:pt x="1984" y="1"/>
                  </a:moveTo>
                  <a:cubicBezTo>
                    <a:pt x="1069" y="1"/>
                    <a:pt x="525" y="258"/>
                    <a:pt x="324" y="802"/>
                  </a:cubicBezTo>
                  <a:cubicBezTo>
                    <a:pt x="1" y="1774"/>
                    <a:pt x="1230" y="3280"/>
                    <a:pt x="2283" y="3280"/>
                  </a:cubicBezTo>
                  <a:cubicBezTo>
                    <a:pt x="2346" y="3280"/>
                    <a:pt x="2409" y="3275"/>
                    <a:pt x="2471" y="3263"/>
                  </a:cubicBezTo>
                  <a:cubicBezTo>
                    <a:pt x="3444" y="3091"/>
                    <a:pt x="4245" y="2290"/>
                    <a:pt x="4188" y="1575"/>
                  </a:cubicBezTo>
                  <a:cubicBezTo>
                    <a:pt x="4159" y="773"/>
                    <a:pt x="3415" y="172"/>
                    <a:pt x="2356" y="29"/>
                  </a:cubicBezTo>
                  <a:cubicBezTo>
                    <a:pt x="2242" y="29"/>
                    <a:pt x="2099" y="29"/>
                    <a:pt x="19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8"/>
            <p:cNvSpPr/>
            <p:nvPr/>
          </p:nvSpPr>
          <p:spPr>
            <a:xfrm>
              <a:off x="3954500" y="3622325"/>
              <a:ext cx="85875" cy="78025"/>
            </a:xfrm>
            <a:custGeom>
              <a:avLst/>
              <a:gdLst/>
              <a:ahLst/>
              <a:cxnLst/>
              <a:rect l="l" t="t" r="r" b="b"/>
              <a:pathLst>
                <a:path w="3435" h="3121" extrusionOk="0">
                  <a:moveTo>
                    <a:pt x="1832" y="974"/>
                  </a:moveTo>
                  <a:cubicBezTo>
                    <a:pt x="2033" y="1146"/>
                    <a:pt x="2405" y="1432"/>
                    <a:pt x="2376" y="1518"/>
                  </a:cubicBezTo>
                  <a:cubicBezTo>
                    <a:pt x="2233" y="1833"/>
                    <a:pt x="1947" y="2062"/>
                    <a:pt x="1632" y="2434"/>
                  </a:cubicBezTo>
                  <a:cubicBezTo>
                    <a:pt x="1374" y="2119"/>
                    <a:pt x="1088" y="1833"/>
                    <a:pt x="1117" y="1775"/>
                  </a:cubicBezTo>
                  <a:cubicBezTo>
                    <a:pt x="1317" y="1461"/>
                    <a:pt x="1575" y="1232"/>
                    <a:pt x="1832" y="974"/>
                  </a:cubicBezTo>
                  <a:close/>
                  <a:moveTo>
                    <a:pt x="1775" y="1"/>
                  </a:moveTo>
                  <a:cubicBezTo>
                    <a:pt x="831" y="30"/>
                    <a:pt x="1" y="860"/>
                    <a:pt x="58" y="1775"/>
                  </a:cubicBezTo>
                  <a:cubicBezTo>
                    <a:pt x="86" y="2605"/>
                    <a:pt x="659" y="3120"/>
                    <a:pt x="1517" y="3120"/>
                  </a:cubicBezTo>
                  <a:cubicBezTo>
                    <a:pt x="2519" y="3092"/>
                    <a:pt x="3435" y="2348"/>
                    <a:pt x="3435" y="1518"/>
                  </a:cubicBezTo>
                  <a:cubicBezTo>
                    <a:pt x="3435" y="745"/>
                    <a:pt x="2634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8"/>
            <p:cNvSpPr/>
            <p:nvPr/>
          </p:nvSpPr>
          <p:spPr>
            <a:xfrm>
              <a:off x="4548350" y="3214500"/>
              <a:ext cx="85875" cy="77300"/>
            </a:xfrm>
            <a:custGeom>
              <a:avLst/>
              <a:gdLst/>
              <a:ahLst/>
              <a:cxnLst/>
              <a:rect l="l" t="t" r="r" b="b"/>
              <a:pathLst>
                <a:path w="3435" h="3092" extrusionOk="0">
                  <a:moveTo>
                    <a:pt x="1832" y="945"/>
                  </a:moveTo>
                  <a:cubicBezTo>
                    <a:pt x="2032" y="1117"/>
                    <a:pt x="2405" y="1403"/>
                    <a:pt x="2376" y="1489"/>
                  </a:cubicBezTo>
                  <a:cubicBezTo>
                    <a:pt x="2233" y="1804"/>
                    <a:pt x="1947" y="2033"/>
                    <a:pt x="1632" y="2405"/>
                  </a:cubicBezTo>
                  <a:cubicBezTo>
                    <a:pt x="1374" y="2090"/>
                    <a:pt x="1088" y="1804"/>
                    <a:pt x="1117" y="1747"/>
                  </a:cubicBezTo>
                  <a:cubicBezTo>
                    <a:pt x="1317" y="1432"/>
                    <a:pt x="1603" y="1203"/>
                    <a:pt x="1832" y="945"/>
                  </a:cubicBezTo>
                  <a:close/>
                  <a:moveTo>
                    <a:pt x="1823" y="0"/>
                  </a:moveTo>
                  <a:cubicBezTo>
                    <a:pt x="1807" y="0"/>
                    <a:pt x="1791" y="0"/>
                    <a:pt x="1775" y="1"/>
                  </a:cubicBezTo>
                  <a:cubicBezTo>
                    <a:pt x="830" y="1"/>
                    <a:pt x="0" y="860"/>
                    <a:pt x="58" y="1747"/>
                  </a:cubicBezTo>
                  <a:cubicBezTo>
                    <a:pt x="86" y="2577"/>
                    <a:pt x="659" y="3092"/>
                    <a:pt x="1517" y="3092"/>
                  </a:cubicBezTo>
                  <a:cubicBezTo>
                    <a:pt x="2519" y="3063"/>
                    <a:pt x="3435" y="2319"/>
                    <a:pt x="3435" y="1489"/>
                  </a:cubicBezTo>
                  <a:cubicBezTo>
                    <a:pt x="3435" y="731"/>
                    <a:pt x="2663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8"/>
            <p:cNvSpPr/>
            <p:nvPr/>
          </p:nvSpPr>
          <p:spPr>
            <a:xfrm>
              <a:off x="3294825" y="4059475"/>
              <a:ext cx="75875" cy="78750"/>
            </a:xfrm>
            <a:custGeom>
              <a:avLst/>
              <a:gdLst/>
              <a:ahLst/>
              <a:cxnLst/>
              <a:rect l="l" t="t" r="r" b="b"/>
              <a:pathLst>
                <a:path w="3035" h="3150" extrusionOk="0">
                  <a:moveTo>
                    <a:pt x="1489" y="1032"/>
                  </a:moveTo>
                  <a:cubicBezTo>
                    <a:pt x="1603" y="1261"/>
                    <a:pt x="1746" y="1490"/>
                    <a:pt x="1890" y="1747"/>
                  </a:cubicBezTo>
                  <a:cubicBezTo>
                    <a:pt x="1718" y="1833"/>
                    <a:pt x="1546" y="1919"/>
                    <a:pt x="1374" y="2005"/>
                  </a:cubicBezTo>
                  <a:cubicBezTo>
                    <a:pt x="1260" y="1747"/>
                    <a:pt x="1145" y="1518"/>
                    <a:pt x="1031" y="1261"/>
                  </a:cubicBezTo>
                  <a:cubicBezTo>
                    <a:pt x="1174" y="1175"/>
                    <a:pt x="1346" y="1117"/>
                    <a:pt x="1489" y="1032"/>
                  </a:cubicBezTo>
                  <a:close/>
                  <a:moveTo>
                    <a:pt x="1276" y="1"/>
                  </a:moveTo>
                  <a:cubicBezTo>
                    <a:pt x="1261" y="1"/>
                    <a:pt x="1246" y="1"/>
                    <a:pt x="1231" y="1"/>
                  </a:cubicBezTo>
                  <a:cubicBezTo>
                    <a:pt x="516" y="1"/>
                    <a:pt x="29" y="631"/>
                    <a:pt x="1" y="1547"/>
                  </a:cubicBezTo>
                  <a:cubicBezTo>
                    <a:pt x="1" y="2434"/>
                    <a:pt x="630" y="3149"/>
                    <a:pt x="1403" y="3149"/>
                  </a:cubicBezTo>
                  <a:cubicBezTo>
                    <a:pt x="2233" y="3149"/>
                    <a:pt x="3034" y="2348"/>
                    <a:pt x="3034" y="1575"/>
                  </a:cubicBezTo>
                  <a:cubicBezTo>
                    <a:pt x="3006" y="788"/>
                    <a:pt x="2121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8"/>
            <p:cNvSpPr/>
            <p:nvPr/>
          </p:nvSpPr>
          <p:spPr>
            <a:xfrm>
              <a:off x="2897025" y="42548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44" y="0"/>
                  </a:moveTo>
                  <a:cubicBezTo>
                    <a:pt x="713" y="0"/>
                    <a:pt x="57" y="593"/>
                    <a:pt x="29" y="1404"/>
                  </a:cubicBezTo>
                  <a:cubicBezTo>
                    <a:pt x="0" y="2262"/>
                    <a:pt x="601" y="2892"/>
                    <a:pt x="1489" y="2921"/>
                  </a:cubicBezTo>
                  <a:cubicBezTo>
                    <a:pt x="1500" y="2921"/>
                    <a:pt x="1512" y="2921"/>
                    <a:pt x="1524" y="2921"/>
                  </a:cubicBezTo>
                  <a:cubicBezTo>
                    <a:pt x="2171" y="2921"/>
                    <a:pt x="2834" y="2163"/>
                    <a:pt x="2834" y="1432"/>
                  </a:cubicBezTo>
                  <a:cubicBezTo>
                    <a:pt x="2805" y="688"/>
                    <a:pt x="2261" y="30"/>
                    <a:pt x="1603" y="1"/>
                  </a:cubicBezTo>
                  <a:cubicBezTo>
                    <a:pt x="1583" y="1"/>
                    <a:pt x="1564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8"/>
            <p:cNvSpPr/>
            <p:nvPr/>
          </p:nvSpPr>
          <p:spPr>
            <a:xfrm>
              <a:off x="3843600" y="3296050"/>
              <a:ext cx="80850" cy="68775"/>
            </a:xfrm>
            <a:custGeom>
              <a:avLst/>
              <a:gdLst/>
              <a:ahLst/>
              <a:cxnLst/>
              <a:rect l="l" t="t" r="r" b="b"/>
              <a:pathLst>
                <a:path w="3234" h="2751" extrusionOk="0">
                  <a:moveTo>
                    <a:pt x="1506" y="1029"/>
                  </a:moveTo>
                  <a:cubicBezTo>
                    <a:pt x="1520" y="1029"/>
                    <a:pt x="1533" y="1030"/>
                    <a:pt x="1546" y="1032"/>
                  </a:cubicBezTo>
                  <a:cubicBezTo>
                    <a:pt x="1746" y="1061"/>
                    <a:pt x="1918" y="1261"/>
                    <a:pt x="2118" y="1404"/>
                  </a:cubicBezTo>
                  <a:cubicBezTo>
                    <a:pt x="2004" y="1547"/>
                    <a:pt x="1889" y="1805"/>
                    <a:pt x="1746" y="1805"/>
                  </a:cubicBezTo>
                  <a:cubicBezTo>
                    <a:pt x="1546" y="1805"/>
                    <a:pt x="1346" y="1662"/>
                    <a:pt x="1145" y="1547"/>
                  </a:cubicBezTo>
                  <a:cubicBezTo>
                    <a:pt x="1088" y="1461"/>
                    <a:pt x="1031" y="1347"/>
                    <a:pt x="974" y="1232"/>
                  </a:cubicBezTo>
                  <a:cubicBezTo>
                    <a:pt x="1159" y="1179"/>
                    <a:pt x="1344" y="1029"/>
                    <a:pt x="1506" y="1029"/>
                  </a:cubicBezTo>
                  <a:close/>
                  <a:moveTo>
                    <a:pt x="1302" y="0"/>
                  </a:moveTo>
                  <a:cubicBezTo>
                    <a:pt x="516" y="0"/>
                    <a:pt x="57" y="455"/>
                    <a:pt x="29" y="1232"/>
                  </a:cubicBezTo>
                  <a:cubicBezTo>
                    <a:pt x="1" y="2091"/>
                    <a:pt x="716" y="2749"/>
                    <a:pt x="1661" y="2749"/>
                  </a:cubicBezTo>
                  <a:cubicBezTo>
                    <a:pt x="1681" y="2750"/>
                    <a:pt x="1702" y="2750"/>
                    <a:pt x="1722" y="2750"/>
                  </a:cubicBezTo>
                  <a:cubicBezTo>
                    <a:pt x="2553" y="2750"/>
                    <a:pt x="3234" y="2189"/>
                    <a:pt x="3206" y="1518"/>
                  </a:cubicBezTo>
                  <a:cubicBezTo>
                    <a:pt x="3177" y="717"/>
                    <a:pt x="2347" y="2"/>
                    <a:pt x="1374" y="2"/>
                  </a:cubicBezTo>
                  <a:cubicBezTo>
                    <a:pt x="1350" y="1"/>
                    <a:pt x="1326" y="0"/>
                    <a:pt x="1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8"/>
            <p:cNvSpPr/>
            <p:nvPr/>
          </p:nvSpPr>
          <p:spPr>
            <a:xfrm>
              <a:off x="4254300" y="2863900"/>
              <a:ext cx="80125" cy="68775"/>
            </a:xfrm>
            <a:custGeom>
              <a:avLst/>
              <a:gdLst/>
              <a:ahLst/>
              <a:cxnLst/>
              <a:rect l="l" t="t" r="r" b="b"/>
              <a:pathLst>
                <a:path w="3205" h="2751" extrusionOk="0">
                  <a:moveTo>
                    <a:pt x="1477" y="1000"/>
                  </a:moveTo>
                  <a:cubicBezTo>
                    <a:pt x="1491" y="1000"/>
                    <a:pt x="1504" y="1001"/>
                    <a:pt x="1517" y="1003"/>
                  </a:cubicBezTo>
                  <a:cubicBezTo>
                    <a:pt x="1717" y="1060"/>
                    <a:pt x="1889" y="1261"/>
                    <a:pt x="2089" y="1404"/>
                  </a:cubicBezTo>
                  <a:cubicBezTo>
                    <a:pt x="1975" y="1547"/>
                    <a:pt x="1860" y="1805"/>
                    <a:pt x="1746" y="1805"/>
                  </a:cubicBezTo>
                  <a:cubicBezTo>
                    <a:pt x="1517" y="1805"/>
                    <a:pt x="1316" y="1633"/>
                    <a:pt x="1116" y="1547"/>
                  </a:cubicBezTo>
                  <a:cubicBezTo>
                    <a:pt x="1059" y="1433"/>
                    <a:pt x="1002" y="1347"/>
                    <a:pt x="944" y="1232"/>
                  </a:cubicBezTo>
                  <a:cubicBezTo>
                    <a:pt x="1130" y="1153"/>
                    <a:pt x="1315" y="1000"/>
                    <a:pt x="1477" y="1000"/>
                  </a:cubicBezTo>
                  <a:close/>
                  <a:moveTo>
                    <a:pt x="1272" y="0"/>
                  </a:moveTo>
                  <a:cubicBezTo>
                    <a:pt x="487" y="0"/>
                    <a:pt x="28" y="455"/>
                    <a:pt x="0" y="1232"/>
                  </a:cubicBezTo>
                  <a:cubicBezTo>
                    <a:pt x="0" y="2091"/>
                    <a:pt x="687" y="2749"/>
                    <a:pt x="1631" y="2749"/>
                  </a:cubicBezTo>
                  <a:cubicBezTo>
                    <a:pt x="1653" y="2750"/>
                    <a:pt x="1674" y="2750"/>
                    <a:pt x="1695" y="2750"/>
                  </a:cubicBezTo>
                  <a:cubicBezTo>
                    <a:pt x="2551" y="2750"/>
                    <a:pt x="3205" y="2189"/>
                    <a:pt x="3177" y="1518"/>
                  </a:cubicBezTo>
                  <a:cubicBezTo>
                    <a:pt x="3148" y="717"/>
                    <a:pt x="2318" y="2"/>
                    <a:pt x="1345" y="2"/>
                  </a:cubicBezTo>
                  <a:cubicBezTo>
                    <a:pt x="1321" y="1"/>
                    <a:pt x="1296" y="0"/>
                    <a:pt x="1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8"/>
            <p:cNvSpPr/>
            <p:nvPr/>
          </p:nvSpPr>
          <p:spPr>
            <a:xfrm>
              <a:off x="3512325" y="3844775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8" y="1"/>
                  </a:moveTo>
                  <a:cubicBezTo>
                    <a:pt x="1476" y="1"/>
                    <a:pt x="1454" y="2"/>
                    <a:pt x="1432" y="4"/>
                  </a:cubicBezTo>
                  <a:cubicBezTo>
                    <a:pt x="716" y="89"/>
                    <a:pt x="1" y="834"/>
                    <a:pt x="58" y="1463"/>
                  </a:cubicBezTo>
                  <a:cubicBezTo>
                    <a:pt x="114" y="2219"/>
                    <a:pt x="745" y="2838"/>
                    <a:pt x="1469" y="2838"/>
                  </a:cubicBezTo>
                  <a:cubicBezTo>
                    <a:pt x="1485" y="2838"/>
                    <a:pt x="1501" y="2837"/>
                    <a:pt x="1518" y="2837"/>
                  </a:cubicBezTo>
                  <a:cubicBezTo>
                    <a:pt x="2290" y="2808"/>
                    <a:pt x="2834" y="2236"/>
                    <a:pt x="2806" y="1492"/>
                  </a:cubicBezTo>
                  <a:cubicBezTo>
                    <a:pt x="2778" y="746"/>
                    <a:pt x="2111" y="1"/>
                    <a:pt x="1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8"/>
            <p:cNvSpPr/>
            <p:nvPr/>
          </p:nvSpPr>
          <p:spPr>
            <a:xfrm>
              <a:off x="2801150" y="3880450"/>
              <a:ext cx="70850" cy="70350"/>
            </a:xfrm>
            <a:custGeom>
              <a:avLst/>
              <a:gdLst/>
              <a:ahLst/>
              <a:cxnLst/>
              <a:rect l="l" t="t" r="r" b="b"/>
              <a:pathLst>
                <a:path w="2834" h="2814" extrusionOk="0">
                  <a:moveTo>
                    <a:pt x="1529" y="1"/>
                  </a:moveTo>
                  <a:cubicBezTo>
                    <a:pt x="1496" y="1"/>
                    <a:pt x="1464" y="3"/>
                    <a:pt x="1431" y="8"/>
                  </a:cubicBezTo>
                  <a:cubicBezTo>
                    <a:pt x="716" y="65"/>
                    <a:pt x="0" y="837"/>
                    <a:pt x="58" y="1467"/>
                  </a:cubicBezTo>
                  <a:cubicBezTo>
                    <a:pt x="114" y="2222"/>
                    <a:pt x="743" y="2813"/>
                    <a:pt x="1466" y="2813"/>
                  </a:cubicBezTo>
                  <a:cubicBezTo>
                    <a:pt x="1483" y="2813"/>
                    <a:pt x="1500" y="2813"/>
                    <a:pt x="1517" y="2812"/>
                  </a:cubicBezTo>
                  <a:cubicBezTo>
                    <a:pt x="2290" y="2784"/>
                    <a:pt x="2834" y="2211"/>
                    <a:pt x="2805" y="1467"/>
                  </a:cubicBezTo>
                  <a:cubicBezTo>
                    <a:pt x="2778" y="734"/>
                    <a:pt x="2133" y="1"/>
                    <a:pt x="15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8"/>
            <p:cNvSpPr/>
            <p:nvPr/>
          </p:nvSpPr>
          <p:spPr>
            <a:xfrm>
              <a:off x="2839075" y="342200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088" y="1"/>
                  </a:moveTo>
                  <a:cubicBezTo>
                    <a:pt x="430" y="29"/>
                    <a:pt x="0" y="516"/>
                    <a:pt x="29" y="1231"/>
                  </a:cubicBezTo>
                  <a:cubicBezTo>
                    <a:pt x="57" y="1927"/>
                    <a:pt x="544" y="2406"/>
                    <a:pt x="1255" y="2406"/>
                  </a:cubicBezTo>
                  <a:cubicBezTo>
                    <a:pt x="1275" y="2406"/>
                    <a:pt x="1296" y="2405"/>
                    <a:pt x="1317" y="2405"/>
                  </a:cubicBezTo>
                  <a:cubicBezTo>
                    <a:pt x="2004" y="2405"/>
                    <a:pt x="2605" y="1947"/>
                    <a:pt x="2605" y="1374"/>
                  </a:cubicBezTo>
                  <a:cubicBezTo>
                    <a:pt x="2576" y="745"/>
                    <a:pt x="1775" y="1"/>
                    <a:pt x="1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8"/>
            <p:cNvSpPr/>
            <p:nvPr/>
          </p:nvSpPr>
          <p:spPr>
            <a:xfrm>
              <a:off x="3432200" y="326675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346" y="0"/>
                  </a:moveTo>
                  <a:cubicBezTo>
                    <a:pt x="745" y="0"/>
                    <a:pt x="1" y="744"/>
                    <a:pt x="1" y="1345"/>
                  </a:cubicBezTo>
                  <a:cubicBezTo>
                    <a:pt x="1" y="1956"/>
                    <a:pt x="513" y="2405"/>
                    <a:pt x="1170" y="2405"/>
                  </a:cubicBezTo>
                  <a:cubicBezTo>
                    <a:pt x="1191" y="2405"/>
                    <a:pt x="1211" y="2405"/>
                    <a:pt x="1231" y="2404"/>
                  </a:cubicBezTo>
                  <a:cubicBezTo>
                    <a:pt x="1918" y="2376"/>
                    <a:pt x="2576" y="1860"/>
                    <a:pt x="2576" y="1259"/>
                  </a:cubicBezTo>
                  <a:cubicBezTo>
                    <a:pt x="2605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8"/>
            <p:cNvSpPr/>
            <p:nvPr/>
          </p:nvSpPr>
          <p:spPr>
            <a:xfrm>
              <a:off x="4161275" y="3223100"/>
              <a:ext cx="65125" cy="60125"/>
            </a:xfrm>
            <a:custGeom>
              <a:avLst/>
              <a:gdLst/>
              <a:ahLst/>
              <a:cxnLst/>
              <a:rect l="l" t="t" r="r" b="b"/>
              <a:pathLst>
                <a:path w="2605" h="2405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29" y="1975"/>
                    <a:pt x="544" y="2404"/>
                    <a:pt x="1231" y="2404"/>
                  </a:cubicBezTo>
                  <a:cubicBezTo>
                    <a:pt x="1947" y="2376"/>
                    <a:pt x="2576" y="1832"/>
                    <a:pt x="2576" y="1260"/>
                  </a:cubicBezTo>
                  <a:cubicBezTo>
                    <a:pt x="2605" y="659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8"/>
            <p:cNvSpPr/>
            <p:nvPr/>
          </p:nvSpPr>
          <p:spPr>
            <a:xfrm>
              <a:off x="4013875" y="3031350"/>
              <a:ext cx="64425" cy="60150"/>
            </a:xfrm>
            <a:custGeom>
              <a:avLst/>
              <a:gdLst/>
              <a:ahLst/>
              <a:cxnLst/>
              <a:rect l="l" t="t" r="r" b="b"/>
              <a:pathLst>
                <a:path w="2577" h="2406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1" y="1957"/>
                    <a:pt x="486" y="2406"/>
                    <a:pt x="1142" y="2406"/>
                  </a:cubicBezTo>
                  <a:cubicBezTo>
                    <a:pt x="1162" y="2406"/>
                    <a:pt x="1183" y="2405"/>
                    <a:pt x="1203" y="2404"/>
                  </a:cubicBezTo>
                  <a:cubicBezTo>
                    <a:pt x="1918" y="2376"/>
                    <a:pt x="2548" y="1861"/>
                    <a:pt x="2577" y="1260"/>
                  </a:cubicBezTo>
                  <a:cubicBezTo>
                    <a:pt x="2577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8"/>
            <p:cNvSpPr/>
            <p:nvPr/>
          </p:nvSpPr>
          <p:spPr>
            <a:xfrm>
              <a:off x="4381650" y="3893800"/>
              <a:ext cx="81575" cy="56975"/>
            </a:xfrm>
            <a:custGeom>
              <a:avLst/>
              <a:gdLst/>
              <a:ahLst/>
              <a:cxnLst/>
              <a:rect l="l" t="t" r="r" b="b"/>
              <a:pathLst>
                <a:path w="3263" h="2279" extrusionOk="0">
                  <a:moveTo>
                    <a:pt x="1992" y="1"/>
                  </a:moveTo>
                  <a:cubicBezTo>
                    <a:pt x="1832" y="1"/>
                    <a:pt x="1663" y="16"/>
                    <a:pt x="1488" y="46"/>
                  </a:cubicBezTo>
                  <a:cubicBezTo>
                    <a:pt x="802" y="160"/>
                    <a:pt x="573" y="647"/>
                    <a:pt x="315" y="1133"/>
                  </a:cubicBezTo>
                  <a:cubicBezTo>
                    <a:pt x="115" y="1534"/>
                    <a:pt x="0" y="1963"/>
                    <a:pt x="515" y="2278"/>
                  </a:cubicBezTo>
                  <a:cubicBezTo>
                    <a:pt x="1031" y="2106"/>
                    <a:pt x="1431" y="1935"/>
                    <a:pt x="1860" y="1820"/>
                  </a:cubicBezTo>
                  <a:cubicBezTo>
                    <a:pt x="2690" y="1591"/>
                    <a:pt x="3263" y="1105"/>
                    <a:pt x="3148" y="618"/>
                  </a:cubicBezTo>
                  <a:cubicBezTo>
                    <a:pt x="3058" y="211"/>
                    <a:pt x="2593" y="1"/>
                    <a:pt x="1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8"/>
            <p:cNvSpPr/>
            <p:nvPr/>
          </p:nvSpPr>
          <p:spPr>
            <a:xfrm>
              <a:off x="3401425" y="4395550"/>
              <a:ext cx="67300" cy="77525"/>
            </a:xfrm>
            <a:custGeom>
              <a:avLst/>
              <a:gdLst/>
              <a:ahLst/>
              <a:cxnLst/>
              <a:rect l="l" t="t" r="r" b="b"/>
              <a:pathLst>
                <a:path w="2692" h="3101" extrusionOk="0">
                  <a:moveTo>
                    <a:pt x="1571" y="0"/>
                  </a:moveTo>
                  <a:cubicBezTo>
                    <a:pt x="1379" y="0"/>
                    <a:pt x="1045" y="205"/>
                    <a:pt x="917" y="410"/>
                  </a:cubicBezTo>
                  <a:cubicBezTo>
                    <a:pt x="602" y="897"/>
                    <a:pt x="316" y="1440"/>
                    <a:pt x="87" y="2013"/>
                  </a:cubicBezTo>
                  <a:cubicBezTo>
                    <a:pt x="1" y="2270"/>
                    <a:pt x="30" y="2614"/>
                    <a:pt x="30" y="2929"/>
                  </a:cubicBezTo>
                  <a:cubicBezTo>
                    <a:pt x="144" y="2986"/>
                    <a:pt x="287" y="3043"/>
                    <a:pt x="402" y="3100"/>
                  </a:cubicBezTo>
                  <a:cubicBezTo>
                    <a:pt x="974" y="2499"/>
                    <a:pt x="1461" y="1755"/>
                    <a:pt x="2376" y="1555"/>
                  </a:cubicBezTo>
                  <a:cubicBezTo>
                    <a:pt x="2491" y="1526"/>
                    <a:pt x="2691" y="954"/>
                    <a:pt x="2605" y="782"/>
                  </a:cubicBezTo>
                  <a:cubicBezTo>
                    <a:pt x="2376" y="467"/>
                    <a:pt x="2004" y="181"/>
                    <a:pt x="1632" y="9"/>
                  </a:cubicBezTo>
                  <a:cubicBezTo>
                    <a:pt x="1614" y="3"/>
                    <a:pt x="1593" y="0"/>
                    <a:pt x="1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8"/>
            <p:cNvSpPr/>
            <p:nvPr/>
          </p:nvSpPr>
          <p:spPr>
            <a:xfrm>
              <a:off x="3107375" y="3261000"/>
              <a:ext cx="55825" cy="60975"/>
            </a:xfrm>
            <a:custGeom>
              <a:avLst/>
              <a:gdLst/>
              <a:ahLst/>
              <a:cxnLst/>
              <a:rect l="l" t="t" r="r" b="b"/>
              <a:pathLst>
                <a:path w="2233" h="2439" extrusionOk="0">
                  <a:moveTo>
                    <a:pt x="1153" y="1"/>
                  </a:moveTo>
                  <a:cubicBezTo>
                    <a:pt x="695" y="1"/>
                    <a:pt x="29" y="898"/>
                    <a:pt x="29" y="1518"/>
                  </a:cubicBezTo>
                  <a:cubicBezTo>
                    <a:pt x="0" y="2033"/>
                    <a:pt x="344" y="2405"/>
                    <a:pt x="888" y="2434"/>
                  </a:cubicBezTo>
                  <a:cubicBezTo>
                    <a:pt x="920" y="2437"/>
                    <a:pt x="952" y="2438"/>
                    <a:pt x="983" y="2438"/>
                  </a:cubicBezTo>
                  <a:cubicBezTo>
                    <a:pt x="1606" y="2438"/>
                    <a:pt x="2177" y="1917"/>
                    <a:pt x="2204" y="1318"/>
                  </a:cubicBezTo>
                  <a:cubicBezTo>
                    <a:pt x="2233" y="717"/>
                    <a:pt x="1689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8"/>
            <p:cNvSpPr/>
            <p:nvPr/>
          </p:nvSpPr>
          <p:spPr>
            <a:xfrm>
              <a:off x="4383075" y="3311075"/>
              <a:ext cx="55125" cy="60900"/>
            </a:xfrm>
            <a:custGeom>
              <a:avLst/>
              <a:gdLst/>
              <a:ahLst/>
              <a:cxnLst/>
              <a:rect l="l" t="t" r="r" b="b"/>
              <a:pathLst>
                <a:path w="2205" h="2436" extrusionOk="0">
                  <a:moveTo>
                    <a:pt x="1152" y="1"/>
                  </a:moveTo>
                  <a:cubicBezTo>
                    <a:pt x="694" y="1"/>
                    <a:pt x="0" y="871"/>
                    <a:pt x="0" y="1518"/>
                  </a:cubicBezTo>
                  <a:cubicBezTo>
                    <a:pt x="0" y="2034"/>
                    <a:pt x="344" y="2406"/>
                    <a:pt x="859" y="2434"/>
                  </a:cubicBezTo>
                  <a:cubicBezTo>
                    <a:pt x="876" y="2435"/>
                    <a:pt x="892" y="2435"/>
                    <a:pt x="909" y="2435"/>
                  </a:cubicBezTo>
                  <a:cubicBezTo>
                    <a:pt x="1550" y="2435"/>
                    <a:pt x="2176" y="1903"/>
                    <a:pt x="2176" y="1289"/>
                  </a:cubicBezTo>
                  <a:cubicBezTo>
                    <a:pt x="2204" y="717"/>
                    <a:pt x="1660" y="30"/>
                    <a:pt x="1174" y="2"/>
                  </a:cubicBezTo>
                  <a:cubicBezTo>
                    <a:pt x="1167" y="1"/>
                    <a:pt x="1159" y="1"/>
                    <a:pt x="1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8"/>
            <p:cNvSpPr/>
            <p:nvPr/>
          </p:nvSpPr>
          <p:spPr>
            <a:xfrm>
              <a:off x="3285525" y="3701650"/>
              <a:ext cx="60850" cy="52400"/>
            </a:xfrm>
            <a:custGeom>
              <a:avLst/>
              <a:gdLst/>
              <a:ahLst/>
              <a:cxnLst/>
              <a:rect l="l" t="t" r="r" b="b"/>
              <a:pathLst>
                <a:path w="2434" h="2096" extrusionOk="0">
                  <a:moveTo>
                    <a:pt x="1185" y="0"/>
                  </a:moveTo>
                  <a:cubicBezTo>
                    <a:pt x="1153" y="0"/>
                    <a:pt x="1120" y="2"/>
                    <a:pt x="1088" y="5"/>
                  </a:cubicBezTo>
                  <a:cubicBezTo>
                    <a:pt x="487" y="62"/>
                    <a:pt x="29" y="548"/>
                    <a:pt x="1" y="1121"/>
                  </a:cubicBezTo>
                  <a:cubicBezTo>
                    <a:pt x="1" y="1702"/>
                    <a:pt x="428" y="2095"/>
                    <a:pt x="1077" y="2095"/>
                  </a:cubicBezTo>
                  <a:cubicBezTo>
                    <a:pt x="1099" y="2095"/>
                    <a:pt x="1122" y="2095"/>
                    <a:pt x="1145" y="2094"/>
                  </a:cubicBezTo>
                  <a:cubicBezTo>
                    <a:pt x="1861" y="2065"/>
                    <a:pt x="2433" y="1579"/>
                    <a:pt x="2376" y="1035"/>
                  </a:cubicBezTo>
                  <a:cubicBezTo>
                    <a:pt x="2349" y="492"/>
                    <a:pt x="1781" y="0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8"/>
            <p:cNvSpPr/>
            <p:nvPr/>
          </p:nvSpPr>
          <p:spPr>
            <a:xfrm>
              <a:off x="4318700" y="3609350"/>
              <a:ext cx="60825" cy="52400"/>
            </a:xfrm>
            <a:custGeom>
              <a:avLst/>
              <a:gdLst/>
              <a:ahLst/>
              <a:cxnLst/>
              <a:rect l="l" t="t" r="r" b="b"/>
              <a:pathLst>
                <a:path w="2433" h="2096" extrusionOk="0">
                  <a:moveTo>
                    <a:pt x="1189" y="0"/>
                  </a:moveTo>
                  <a:cubicBezTo>
                    <a:pt x="1155" y="0"/>
                    <a:pt x="1121" y="2"/>
                    <a:pt x="1087" y="5"/>
                  </a:cubicBezTo>
                  <a:cubicBezTo>
                    <a:pt x="515" y="33"/>
                    <a:pt x="28" y="549"/>
                    <a:pt x="28" y="1121"/>
                  </a:cubicBezTo>
                  <a:cubicBezTo>
                    <a:pt x="1" y="1702"/>
                    <a:pt x="454" y="2095"/>
                    <a:pt x="1079" y="2095"/>
                  </a:cubicBezTo>
                  <a:cubicBezTo>
                    <a:pt x="1100" y="2095"/>
                    <a:pt x="1122" y="2095"/>
                    <a:pt x="1145" y="2094"/>
                  </a:cubicBezTo>
                  <a:cubicBezTo>
                    <a:pt x="1889" y="2065"/>
                    <a:pt x="2432" y="1579"/>
                    <a:pt x="2404" y="1006"/>
                  </a:cubicBezTo>
                  <a:cubicBezTo>
                    <a:pt x="2377" y="465"/>
                    <a:pt x="1786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8"/>
            <p:cNvSpPr/>
            <p:nvPr/>
          </p:nvSpPr>
          <p:spPr>
            <a:xfrm>
              <a:off x="3188225" y="4271725"/>
              <a:ext cx="65125" cy="56825"/>
            </a:xfrm>
            <a:custGeom>
              <a:avLst/>
              <a:gdLst/>
              <a:ahLst/>
              <a:cxnLst/>
              <a:rect l="l" t="t" r="r" b="b"/>
              <a:pathLst>
                <a:path w="2605" h="2273" extrusionOk="0">
                  <a:moveTo>
                    <a:pt x="1248" y="1"/>
                  </a:moveTo>
                  <a:cubicBezTo>
                    <a:pt x="793" y="1"/>
                    <a:pt x="352" y="200"/>
                    <a:pt x="201" y="755"/>
                  </a:cubicBezTo>
                  <a:cubicBezTo>
                    <a:pt x="0" y="1385"/>
                    <a:pt x="58" y="1929"/>
                    <a:pt x="773" y="2272"/>
                  </a:cubicBezTo>
                  <a:cubicBezTo>
                    <a:pt x="1202" y="2015"/>
                    <a:pt x="1603" y="1786"/>
                    <a:pt x="1975" y="1528"/>
                  </a:cubicBezTo>
                  <a:cubicBezTo>
                    <a:pt x="2319" y="1299"/>
                    <a:pt x="2605" y="927"/>
                    <a:pt x="2347" y="555"/>
                  </a:cubicBezTo>
                  <a:cubicBezTo>
                    <a:pt x="2147" y="297"/>
                    <a:pt x="1746" y="40"/>
                    <a:pt x="1431" y="11"/>
                  </a:cubicBezTo>
                  <a:cubicBezTo>
                    <a:pt x="1371" y="4"/>
                    <a:pt x="1309" y="1"/>
                    <a:pt x="1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8"/>
            <p:cNvSpPr/>
            <p:nvPr/>
          </p:nvSpPr>
          <p:spPr>
            <a:xfrm>
              <a:off x="3848600" y="3808325"/>
              <a:ext cx="55850" cy="55250"/>
            </a:xfrm>
            <a:custGeom>
              <a:avLst/>
              <a:gdLst/>
              <a:ahLst/>
              <a:cxnLst/>
              <a:rect l="l" t="t" r="r" b="b"/>
              <a:pathLst>
                <a:path w="2234" h="2210" extrusionOk="0">
                  <a:moveTo>
                    <a:pt x="988" y="1"/>
                  </a:moveTo>
                  <a:cubicBezTo>
                    <a:pt x="494" y="1"/>
                    <a:pt x="114" y="480"/>
                    <a:pt x="58" y="1175"/>
                  </a:cubicBezTo>
                  <a:cubicBezTo>
                    <a:pt x="1" y="1776"/>
                    <a:pt x="373" y="2177"/>
                    <a:pt x="945" y="2206"/>
                  </a:cubicBezTo>
                  <a:cubicBezTo>
                    <a:pt x="979" y="2209"/>
                    <a:pt x="1013" y="2210"/>
                    <a:pt x="1046" y="2210"/>
                  </a:cubicBezTo>
                  <a:cubicBezTo>
                    <a:pt x="1664" y="2210"/>
                    <a:pt x="2206" y="1718"/>
                    <a:pt x="2233" y="1175"/>
                  </a:cubicBezTo>
                  <a:cubicBezTo>
                    <a:pt x="2233" y="603"/>
                    <a:pt x="1632" y="31"/>
                    <a:pt x="1031" y="2"/>
                  </a:cubicBezTo>
                  <a:cubicBezTo>
                    <a:pt x="1017" y="1"/>
                    <a:pt x="1002" y="1"/>
                    <a:pt x="9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8"/>
            <p:cNvSpPr/>
            <p:nvPr/>
          </p:nvSpPr>
          <p:spPr>
            <a:xfrm>
              <a:off x="4388075" y="5130525"/>
              <a:ext cx="59425" cy="50200"/>
            </a:xfrm>
            <a:custGeom>
              <a:avLst/>
              <a:gdLst/>
              <a:ahLst/>
              <a:cxnLst/>
              <a:rect l="l" t="t" r="r" b="b"/>
              <a:pathLst>
                <a:path w="2377" h="2008" extrusionOk="0">
                  <a:moveTo>
                    <a:pt x="1446" y="0"/>
                  </a:moveTo>
                  <a:cubicBezTo>
                    <a:pt x="1422" y="0"/>
                    <a:pt x="1399" y="1"/>
                    <a:pt x="1375" y="2"/>
                  </a:cubicBezTo>
                  <a:cubicBezTo>
                    <a:pt x="602" y="2"/>
                    <a:pt x="1" y="632"/>
                    <a:pt x="58" y="1290"/>
                  </a:cubicBezTo>
                  <a:cubicBezTo>
                    <a:pt x="85" y="1701"/>
                    <a:pt x="270" y="2007"/>
                    <a:pt x="713" y="2007"/>
                  </a:cubicBezTo>
                  <a:cubicBezTo>
                    <a:pt x="733" y="2007"/>
                    <a:pt x="753" y="2007"/>
                    <a:pt x="774" y="2006"/>
                  </a:cubicBezTo>
                  <a:cubicBezTo>
                    <a:pt x="1603" y="1977"/>
                    <a:pt x="2376" y="1376"/>
                    <a:pt x="2348" y="775"/>
                  </a:cubicBezTo>
                  <a:cubicBezTo>
                    <a:pt x="2348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8"/>
            <p:cNvSpPr/>
            <p:nvPr/>
          </p:nvSpPr>
          <p:spPr>
            <a:xfrm>
              <a:off x="4512575" y="3644475"/>
              <a:ext cx="59400" cy="50875"/>
            </a:xfrm>
            <a:custGeom>
              <a:avLst/>
              <a:gdLst/>
              <a:ahLst/>
              <a:cxnLst/>
              <a:rect l="l" t="t" r="r" b="b"/>
              <a:pathLst>
                <a:path w="2376" h="2035" extrusionOk="0">
                  <a:moveTo>
                    <a:pt x="1446" y="0"/>
                  </a:moveTo>
                  <a:cubicBezTo>
                    <a:pt x="1422" y="0"/>
                    <a:pt x="1398" y="1"/>
                    <a:pt x="1374" y="2"/>
                  </a:cubicBezTo>
                  <a:cubicBezTo>
                    <a:pt x="630" y="31"/>
                    <a:pt x="1" y="632"/>
                    <a:pt x="58" y="1290"/>
                  </a:cubicBezTo>
                  <a:cubicBezTo>
                    <a:pt x="86" y="1748"/>
                    <a:pt x="287" y="2034"/>
                    <a:pt x="773" y="2034"/>
                  </a:cubicBezTo>
                  <a:cubicBezTo>
                    <a:pt x="1632" y="1977"/>
                    <a:pt x="2376" y="1405"/>
                    <a:pt x="2376" y="775"/>
                  </a:cubicBezTo>
                  <a:cubicBezTo>
                    <a:pt x="2349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8"/>
            <p:cNvSpPr/>
            <p:nvPr/>
          </p:nvSpPr>
          <p:spPr>
            <a:xfrm>
              <a:off x="3798525" y="4368325"/>
              <a:ext cx="52975" cy="51075"/>
            </a:xfrm>
            <a:custGeom>
              <a:avLst/>
              <a:gdLst/>
              <a:ahLst/>
              <a:cxnLst/>
              <a:rect l="l" t="t" r="r" b="b"/>
              <a:pathLst>
                <a:path w="2119" h="2043" extrusionOk="0">
                  <a:moveTo>
                    <a:pt x="1087" y="1"/>
                  </a:moveTo>
                  <a:cubicBezTo>
                    <a:pt x="521" y="1"/>
                    <a:pt x="56" y="462"/>
                    <a:pt x="29" y="1070"/>
                  </a:cubicBezTo>
                  <a:cubicBezTo>
                    <a:pt x="1" y="1613"/>
                    <a:pt x="344" y="2014"/>
                    <a:pt x="831" y="2043"/>
                  </a:cubicBezTo>
                  <a:cubicBezTo>
                    <a:pt x="1403" y="2043"/>
                    <a:pt x="2061" y="1470"/>
                    <a:pt x="2090" y="955"/>
                  </a:cubicBezTo>
                  <a:cubicBezTo>
                    <a:pt x="2118" y="469"/>
                    <a:pt x="1746" y="39"/>
                    <a:pt x="1231" y="11"/>
                  </a:cubicBezTo>
                  <a:cubicBezTo>
                    <a:pt x="1183" y="4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8"/>
            <p:cNvSpPr/>
            <p:nvPr/>
          </p:nvSpPr>
          <p:spPr>
            <a:xfrm>
              <a:off x="4368125" y="4159650"/>
              <a:ext cx="55050" cy="43675"/>
            </a:xfrm>
            <a:custGeom>
              <a:avLst/>
              <a:gdLst/>
              <a:ahLst/>
              <a:cxnLst/>
              <a:rect l="l" t="t" r="r" b="b"/>
              <a:pathLst>
                <a:path w="2202" h="1747" extrusionOk="0">
                  <a:moveTo>
                    <a:pt x="1252" y="0"/>
                  </a:moveTo>
                  <a:cubicBezTo>
                    <a:pt x="712" y="0"/>
                    <a:pt x="0" y="670"/>
                    <a:pt x="141" y="1174"/>
                  </a:cubicBezTo>
                  <a:cubicBezTo>
                    <a:pt x="226" y="1461"/>
                    <a:pt x="684" y="1661"/>
                    <a:pt x="799" y="1747"/>
                  </a:cubicBezTo>
                  <a:cubicBezTo>
                    <a:pt x="1800" y="1747"/>
                    <a:pt x="2201" y="1461"/>
                    <a:pt x="2201" y="917"/>
                  </a:cubicBezTo>
                  <a:cubicBezTo>
                    <a:pt x="2201" y="430"/>
                    <a:pt x="1772" y="1"/>
                    <a:pt x="1285" y="1"/>
                  </a:cubicBezTo>
                  <a:cubicBezTo>
                    <a:pt x="1274" y="0"/>
                    <a:pt x="1263" y="0"/>
                    <a:pt x="1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3286250" y="3093600"/>
              <a:ext cx="52975" cy="40100"/>
            </a:xfrm>
            <a:custGeom>
              <a:avLst/>
              <a:gdLst/>
              <a:ahLst/>
              <a:cxnLst/>
              <a:rect l="l" t="t" r="r" b="b"/>
              <a:pathLst>
                <a:path w="2119" h="1604" extrusionOk="0">
                  <a:moveTo>
                    <a:pt x="1031" y="0"/>
                  </a:moveTo>
                  <a:cubicBezTo>
                    <a:pt x="487" y="0"/>
                    <a:pt x="0" y="372"/>
                    <a:pt x="86" y="830"/>
                  </a:cubicBezTo>
                  <a:cubicBezTo>
                    <a:pt x="172" y="1431"/>
                    <a:pt x="687" y="1489"/>
                    <a:pt x="1345" y="1603"/>
                  </a:cubicBezTo>
                  <a:cubicBezTo>
                    <a:pt x="1546" y="1403"/>
                    <a:pt x="1889" y="1145"/>
                    <a:pt x="2004" y="802"/>
                  </a:cubicBezTo>
                  <a:cubicBezTo>
                    <a:pt x="2118" y="430"/>
                    <a:pt x="1546" y="29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8"/>
            <p:cNvSpPr/>
            <p:nvPr/>
          </p:nvSpPr>
          <p:spPr>
            <a:xfrm>
              <a:off x="3050125" y="4021150"/>
              <a:ext cx="41525" cy="37650"/>
            </a:xfrm>
            <a:custGeom>
              <a:avLst/>
              <a:gdLst/>
              <a:ahLst/>
              <a:cxnLst/>
              <a:rect l="l" t="t" r="r" b="b"/>
              <a:pathLst>
                <a:path w="1661" h="1506" extrusionOk="0">
                  <a:moveTo>
                    <a:pt x="380" y="1"/>
                  </a:moveTo>
                  <a:cubicBezTo>
                    <a:pt x="259" y="1"/>
                    <a:pt x="132" y="7"/>
                    <a:pt x="1" y="17"/>
                  </a:cubicBezTo>
                  <a:lnTo>
                    <a:pt x="1" y="1506"/>
                  </a:lnTo>
                  <a:cubicBezTo>
                    <a:pt x="1174" y="1448"/>
                    <a:pt x="1661" y="1220"/>
                    <a:pt x="1546" y="733"/>
                  </a:cubicBezTo>
                  <a:cubicBezTo>
                    <a:pt x="1381" y="144"/>
                    <a:pt x="944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8"/>
            <p:cNvSpPr/>
            <p:nvPr/>
          </p:nvSpPr>
          <p:spPr>
            <a:xfrm>
              <a:off x="3299850" y="3518600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830" y="0"/>
                  </a:moveTo>
                  <a:cubicBezTo>
                    <a:pt x="487" y="458"/>
                    <a:pt x="172" y="687"/>
                    <a:pt x="115" y="1002"/>
                  </a:cubicBezTo>
                  <a:cubicBezTo>
                    <a:pt x="0" y="1488"/>
                    <a:pt x="458" y="1631"/>
                    <a:pt x="859" y="1689"/>
                  </a:cubicBezTo>
                  <a:cubicBezTo>
                    <a:pt x="893" y="1691"/>
                    <a:pt x="927" y="1692"/>
                    <a:pt x="962" y="1692"/>
                  </a:cubicBezTo>
                  <a:cubicBezTo>
                    <a:pt x="1354" y="1692"/>
                    <a:pt x="1713" y="1535"/>
                    <a:pt x="1660" y="1088"/>
                  </a:cubicBezTo>
                  <a:cubicBezTo>
                    <a:pt x="1603" y="773"/>
                    <a:pt x="1202" y="487"/>
                    <a:pt x="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3742825" y="3429100"/>
              <a:ext cx="43575" cy="30175"/>
            </a:xfrm>
            <a:custGeom>
              <a:avLst/>
              <a:gdLst/>
              <a:ahLst/>
              <a:cxnLst/>
              <a:rect l="l" t="t" r="r" b="b"/>
              <a:pathLst>
                <a:path w="1743" h="1207" extrusionOk="0">
                  <a:moveTo>
                    <a:pt x="789" y="1"/>
                  </a:moveTo>
                  <a:cubicBezTo>
                    <a:pt x="554" y="1"/>
                    <a:pt x="165" y="244"/>
                    <a:pt x="111" y="461"/>
                  </a:cubicBezTo>
                  <a:cubicBezTo>
                    <a:pt x="1" y="873"/>
                    <a:pt x="287" y="1206"/>
                    <a:pt x="691" y="1206"/>
                  </a:cubicBezTo>
                  <a:cubicBezTo>
                    <a:pt x="707" y="1206"/>
                    <a:pt x="724" y="1206"/>
                    <a:pt x="740" y="1205"/>
                  </a:cubicBezTo>
                  <a:cubicBezTo>
                    <a:pt x="998" y="1205"/>
                    <a:pt x="1256" y="947"/>
                    <a:pt x="1742" y="661"/>
                  </a:cubicBezTo>
                  <a:cubicBezTo>
                    <a:pt x="1313" y="318"/>
                    <a:pt x="1084" y="3"/>
                    <a:pt x="826" y="3"/>
                  </a:cubicBezTo>
                  <a:cubicBezTo>
                    <a:pt x="814" y="1"/>
                    <a:pt x="802" y="1"/>
                    <a:pt x="7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8"/>
            <p:cNvSpPr/>
            <p:nvPr/>
          </p:nvSpPr>
          <p:spPr>
            <a:xfrm>
              <a:off x="4484050" y="3000575"/>
              <a:ext cx="43575" cy="30850"/>
            </a:xfrm>
            <a:custGeom>
              <a:avLst/>
              <a:gdLst/>
              <a:ahLst/>
              <a:cxnLst/>
              <a:rect l="l" t="t" r="r" b="b"/>
              <a:pathLst>
                <a:path w="1743" h="1234" extrusionOk="0">
                  <a:moveTo>
                    <a:pt x="827" y="1"/>
                  </a:moveTo>
                  <a:cubicBezTo>
                    <a:pt x="598" y="1"/>
                    <a:pt x="168" y="258"/>
                    <a:pt x="111" y="487"/>
                  </a:cubicBezTo>
                  <a:cubicBezTo>
                    <a:pt x="1" y="873"/>
                    <a:pt x="289" y="1233"/>
                    <a:pt x="695" y="1233"/>
                  </a:cubicBezTo>
                  <a:cubicBezTo>
                    <a:pt x="710" y="1233"/>
                    <a:pt x="725" y="1233"/>
                    <a:pt x="741" y="1231"/>
                  </a:cubicBezTo>
                  <a:cubicBezTo>
                    <a:pt x="998" y="1231"/>
                    <a:pt x="1285" y="945"/>
                    <a:pt x="1743" y="688"/>
                  </a:cubicBezTo>
                  <a:cubicBezTo>
                    <a:pt x="1313" y="344"/>
                    <a:pt x="1084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8"/>
            <p:cNvSpPr/>
            <p:nvPr/>
          </p:nvSpPr>
          <p:spPr>
            <a:xfrm>
              <a:off x="4238850" y="3816175"/>
              <a:ext cx="42650" cy="28425"/>
            </a:xfrm>
            <a:custGeom>
              <a:avLst/>
              <a:gdLst/>
              <a:ahLst/>
              <a:cxnLst/>
              <a:rect l="l" t="t" r="r" b="b"/>
              <a:pathLst>
                <a:path w="1706" h="1137" extrusionOk="0">
                  <a:moveTo>
                    <a:pt x="594" y="1"/>
                  </a:moveTo>
                  <a:cubicBezTo>
                    <a:pt x="440" y="1"/>
                    <a:pt x="130" y="242"/>
                    <a:pt x="103" y="432"/>
                  </a:cubicBezTo>
                  <a:cubicBezTo>
                    <a:pt x="1" y="739"/>
                    <a:pt x="446" y="1137"/>
                    <a:pt x="828" y="1137"/>
                  </a:cubicBezTo>
                  <a:cubicBezTo>
                    <a:pt x="874" y="1137"/>
                    <a:pt x="919" y="1131"/>
                    <a:pt x="961" y="1119"/>
                  </a:cubicBezTo>
                  <a:cubicBezTo>
                    <a:pt x="1162" y="1062"/>
                    <a:pt x="1333" y="833"/>
                    <a:pt x="1706" y="547"/>
                  </a:cubicBezTo>
                  <a:cubicBezTo>
                    <a:pt x="1219" y="289"/>
                    <a:pt x="933" y="89"/>
                    <a:pt x="618" y="3"/>
                  </a:cubicBezTo>
                  <a:cubicBezTo>
                    <a:pt x="611" y="1"/>
                    <a:pt x="603" y="1"/>
                    <a:pt x="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3055850" y="3669850"/>
              <a:ext cx="32225" cy="24825"/>
            </a:xfrm>
            <a:custGeom>
              <a:avLst/>
              <a:gdLst/>
              <a:ahLst/>
              <a:cxnLst/>
              <a:rect l="l" t="t" r="r" b="b"/>
              <a:pathLst>
                <a:path w="1289" h="993" extrusionOk="0">
                  <a:moveTo>
                    <a:pt x="599" y="0"/>
                  </a:moveTo>
                  <a:cubicBezTo>
                    <a:pt x="578" y="0"/>
                    <a:pt x="560" y="6"/>
                    <a:pt x="545" y="17"/>
                  </a:cubicBezTo>
                  <a:cubicBezTo>
                    <a:pt x="316" y="103"/>
                    <a:pt x="173" y="390"/>
                    <a:pt x="1" y="590"/>
                  </a:cubicBezTo>
                  <a:cubicBezTo>
                    <a:pt x="165" y="726"/>
                    <a:pt x="380" y="993"/>
                    <a:pt x="524" y="993"/>
                  </a:cubicBezTo>
                  <a:cubicBezTo>
                    <a:pt x="531" y="993"/>
                    <a:pt x="538" y="992"/>
                    <a:pt x="545" y="991"/>
                  </a:cubicBezTo>
                  <a:cubicBezTo>
                    <a:pt x="774" y="905"/>
                    <a:pt x="945" y="647"/>
                    <a:pt x="1289" y="390"/>
                  </a:cubicBezTo>
                  <a:cubicBezTo>
                    <a:pt x="967" y="216"/>
                    <a:pt x="731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8"/>
            <p:cNvSpPr/>
            <p:nvPr/>
          </p:nvSpPr>
          <p:spPr>
            <a:xfrm>
              <a:off x="4291500" y="4881575"/>
              <a:ext cx="75850" cy="78725"/>
            </a:xfrm>
            <a:custGeom>
              <a:avLst/>
              <a:gdLst/>
              <a:ahLst/>
              <a:cxnLst/>
              <a:rect l="l" t="t" r="r" b="b"/>
              <a:pathLst>
                <a:path w="3034" h="3149" extrusionOk="0">
                  <a:moveTo>
                    <a:pt x="1460" y="1060"/>
                  </a:moveTo>
                  <a:cubicBezTo>
                    <a:pt x="1603" y="1289"/>
                    <a:pt x="1746" y="1518"/>
                    <a:pt x="1860" y="1747"/>
                  </a:cubicBezTo>
                  <a:cubicBezTo>
                    <a:pt x="1689" y="1861"/>
                    <a:pt x="1517" y="1947"/>
                    <a:pt x="1345" y="2033"/>
                  </a:cubicBezTo>
                  <a:cubicBezTo>
                    <a:pt x="1259" y="1775"/>
                    <a:pt x="1145" y="1518"/>
                    <a:pt x="1031" y="1289"/>
                  </a:cubicBezTo>
                  <a:cubicBezTo>
                    <a:pt x="1174" y="1203"/>
                    <a:pt x="1317" y="1117"/>
                    <a:pt x="1460" y="1060"/>
                  </a:cubicBezTo>
                  <a:close/>
                  <a:moveTo>
                    <a:pt x="1231" y="1"/>
                  </a:moveTo>
                  <a:cubicBezTo>
                    <a:pt x="515" y="29"/>
                    <a:pt x="0" y="659"/>
                    <a:pt x="0" y="1575"/>
                  </a:cubicBezTo>
                  <a:cubicBezTo>
                    <a:pt x="0" y="2433"/>
                    <a:pt x="630" y="3149"/>
                    <a:pt x="1403" y="3149"/>
                  </a:cubicBezTo>
                  <a:cubicBezTo>
                    <a:pt x="2204" y="3149"/>
                    <a:pt x="3034" y="2376"/>
                    <a:pt x="3034" y="1603"/>
                  </a:cubicBezTo>
                  <a:cubicBezTo>
                    <a:pt x="3005" y="802"/>
                    <a:pt x="2089" y="1"/>
                    <a:pt x="1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8"/>
            <p:cNvSpPr/>
            <p:nvPr/>
          </p:nvSpPr>
          <p:spPr>
            <a:xfrm>
              <a:off x="3893675" y="50776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18" y="0"/>
                  </a:moveTo>
                  <a:cubicBezTo>
                    <a:pt x="714" y="0"/>
                    <a:pt x="58" y="592"/>
                    <a:pt x="30" y="1375"/>
                  </a:cubicBezTo>
                  <a:cubicBezTo>
                    <a:pt x="1" y="2234"/>
                    <a:pt x="602" y="2863"/>
                    <a:pt x="1461" y="2921"/>
                  </a:cubicBezTo>
                  <a:cubicBezTo>
                    <a:pt x="1473" y="2921"/>
                    <a:pt x="1485" y="2921"/>
                    <a:pt x="1498" y="2921"/>
                  </a:cubicBezTo>
                  <a:cubicBezTo>
                    <a:pt x="2172" y="2921"/>
                    <a:pt x="2834" y="2163"/>
                    <a:pt x="2806" y="1432"/>
                  </a:cubicBezTo>
                  <a:cubicBezTo>
                    <a:pt x="2806" y="660"/>
                    <a:pt x="2262" y="30"/>
                    <a:pt x="1575" y="1"/>
                  </a:cubicBezTo>
                  <a:cubicBezTo>
                    <a:pt x="1556" y="1"/>
                    <a:pt x="1537" y="0"/>
                    <a:pt x="1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8"/>
            <p:cNvSpPr/>
            <p:nvPr/>
          </p:nvSpPr>
          <p:spPr>
            <a:xfrm>
              <a:off x="37978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6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7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6" y="1491"/>
                  </a:cubicBezTo>
                  <a:cubicBezTo>
                    <a:pt x="2750" y="746"/>
                    <a:pt x="2082" y="0"/>
                    <a:pt x="1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8"/>
            <p:cNvSpPr/>
            <p:nvPr/>
          </p:nvSpPr>
          <p:spPr>
            <a:xfrm>
              <a:off x="4104025" y="4083800"/>
              <a:ext cx="55125" cy="60950"/>
            </a:xfrm>
            <a:custGeom>
              <a:avLst/>
              <a:gdLst/>
              <a:ahLst/>
              <a:cxnLst/>
              <a:rect l="l" t="t" r="r" b="b"/>
              <a:pathLst>
                <a:path w="2205" h="2438" extrusionOk="0">
                  <a:moveTo>
                    <a:pt x="1153" y="1"/>
                  </a:moveTo>
                  <a:cubicBezTo>
                    <a:pt x="696" y="1"/>
                    <a:pt x="29" y="898"/>
                    <a:pt x="1" y="1518"/>
                  </a:cubicBezTo>
                  <a:cubicBezTo>
                    <a:pt x="1" y="2033"/>
                    <a:pt x="344" y="2405"/>
                    <a:pt x="860" y="2434"/>
                  </a:cubicBezTo>
                  <a:cubicBezTo>
                    <a:pt x="891" y="2437"/>
                    <a:pt x="923" y="2438"/>
                    <a:pt x="955" y="2438"/>
                  </a:cubicBezTo>
                  <a:cubicBezTo>
                    <a:pt x="1604" y="2438"/>
                    <a:pt x="2177" y="1891"/>
                    <a:pt x="2205" y="1318"/>
                  </a:cubicBezTo>
                  <a:cubicBezTo>
                    <a:pt x="2205" y="717"/>
                    <a:pt x="1690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8"/>
            <p:cNvSpPr/>
            <p:nvPr/>
          </p:nvSpPr>
          <p:spPr>
            <a:xfrm>
              <a:off x="4282200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89" y="0"/>
                  </a:moveTo>
                  <a:cubicBezTo>
                    <a:pt x="1155" y="0"/>
                    <a:pt x="1122" y="2"/>
                    <a:pt x="1088" y="5"/>
                  </a:cubicBezTo>
                  <a:cubicBezTo>
                    <a:pt x="487" y="62"/>
                    <a:pt x="0" y="549"/>
                    <a:pt x="0" y="1121"/>
                  </a:cubicBezTo>
                  <a:cubicBezTo>
                    <a:pt x="0" y="1702"/>
                    <a:pt x="428" y="2095"/>
                    <a:pt x="1051" y="2095"/>
                  </a:cubicBezTo>
                  <a:cubicBezTo>
                    <a:pt x="1072" y="2095"/>
                    <a:pt x="1094" y="2095"/>
                    <a:pt x="1116" y="2094"/>
                  </a:cubicBezTo>
                  <a:cubicBezTo>
                    <a:pt x="1860" y="2065"/>
                    <a:pt x="2404" y="1579"/>
                    <a:pt x="2376" y="1035"/>
                  </a:cubicBezTo>
                  <a:cubicBezTo>
                    <a:pt x="2348" y="466"/>
                    <a:pt x="1783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8"/>
            <p:cNvSpPr/>
            <p:nvPr/>
          </p:nvSpPr>
          <p:spPr>
            <a:xfrm>
              <a:off x="4145525" y="5173425"/>
              <a:ext cx="65150" cy="56625"/>
            </a:xfrm>
            <a:custGeom>
              <a:avLst/>
              <a:gdLst/>
              <a:ahLst/>
              <a:cxnLst/>
              <a:rect l="l" t="t" r="r" b="b"/>
              <a:pathLst>
                <a:path w="2606" h="2265" extrusionOk="0">
                  <a:moveTo>
                    <a:pt x="1320" y="0"/>
                  </a:moveTo>
                  <a:cubicBezTo>
                    <a:pt x="819" y="0"/>
                    <a:pt x="359" y="188"/>
                    <a:pt x="173" y="748"/>
                  </a:cubicBezTo>
                  <a:cubicBezTo>
                    <a:pt x="1" y="1377"/>
                    <a:pt x="58" y="1950"/>
                    <a:pt x="774" y="2264"/>
                  </a:cubicBezTo>
                  <a:cubicBezTo>
                    <a:pt x="1174" y="2035"/>
                    <a:pt x="1604" y="1806"/>
                    <a:pt x="1976" y="1549"/>
                  </a:cubicBezTo>
                  <a:cubicBezTo>
                    <a:pt x="2319" y="1291"/>
                    <a:pt x="2605" y="948"/>
                    <a:pt x="2348" y="547"/>
                  </a:cubicBezTo>
                  <a:cubicBezTo>
                    <a:pt x="2147" y="290"/>
                    <a:pt x="1747" y="32"/>
                    <a:pt x="1432" y="3"/>
                  </a:cubicBezTo>
                  <a:cubicBezTo>
                    <a:pt x="1394" y="1"/>
                    <a:pt x="1357" y="0"/>
                    <a:pt x="13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8"/>
            <p:cNvSpPr/>
            <p:nvPr/>
          </p:nvSpPr>
          <p:spPr>
            <a:xfrm>
              <a:off x="4046800" y="4843900"/>
              <a:ext cx="41525" cy="37700"/>
            </a:xfrm>
            <a:custGeom>
              <a:avLst/>
              <a:gdLst/>
              <a:ahLst/>
              <a:cxnLst/>
              <a:rect l="l" t="t" r="r" b="b"/>
              <a:pathLst>
                <a:path w="1661" h="1508" extrusionOk="0">
                  <a:moveTo>
                    <a:pt x="406" y="1"/>
                  </a:moveTo>
                  <a:cubicBezTo>
                    <a:pt x="276" y="1"/>
                    <a:pt x="140" y="8"/>
                    <a:pt x="0" y="20"/>
                  </a:cubicBezTo>
                  <a:lnTo>
                    <a:pt x="0" y="1508"/>
                  </a:lnTo>
                  <a:cubicBezTo>
                    <a:pt x="1174" y="1451"/>
                    <a:pt x="1660" y="1193"/>
                    <a:pt x="1517" y="735"/>
                  </a:cubicBezTo>
                  <a:cubicBezTo>
                    <a:pt x="1379" y="136"/>
                    <a:pt x="944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8"/>
            <p:cNvSpPr/>
            <p:nvPr/>
          </p:nvSpPr>
          <p:spPr>
            <a:xfrm>
              <a:off x="4296500" y="4340675"/>
              <a:ext cx="42700" cy="42500"/>
            </a:xfrm>
            <a:custGeom>
              <a:avLst/>
              <a:gdLst/>
              <a:ahLst/>
              <a:cxnLst/>
              <a:rect l="l" t="t" r="r" b="b"/>
              <a:pathLst>
                <a:path w="1708" h="1700" extrusionOk="0">
                  <a:moveTo>
                    <a:pt x="831" y="1"/>
                  </a:moveTo>
                  <a:cubicBezTo>
                    <a:pt x="487" y="487"/>
                    <a:pt x="172" y="716"/>
                    <a:pt x="115" y="1031"/>
                  </a:cubicBezTo>
                  <a:cubicBezTo>
                    <a:pt x="1" y="1517"/>
                    <a:pt x="458" y="1661"/>
                    <a:pt x="831" y="1689"/>
                  </a:cubicBezTo>
                  <a:cubicBezTo>
                    <a:pt x="883" y="1696"/>
                    <a:pt x="937" y="1700"/>
                    <a:pt x="989" y="1700"/>
                  </a:cubicBezTo>
                  <a:cubicBezTo>
                    <a:pt x="1364" y="1700"/>
                    <a:pt x="1707" y="1518"/>
                    <a:pt x="1632" y="1117"/>
                  </a:cubicBezTo>
                  <a:cubicBezTo>
                    <a:pt x="1603" y="802"/>
                    <a:pt x="1203" y="516"/>
                    <a:pt x="8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8"/>
            <p:cNvSpPr/>
            <p:nvPr/>
          </p:nvSpPr>
          <p:spPr>
            <a:xfrm>
              <a:off x="4051800" y="4492150"/>
              <a:ext cx="32950" cy="24625"/>
            </a:xfrm>
            <a:custGeom>
              <a:avLst/>
              <a:gdLst/>
              <a:ahLst/>
              <a:cxnLst/>
              <a:rect l="l" t="t" r="r" b="b"/>
              <a:pathLst>
                <a:path w="1318" h="985" extrusionOk="0">
                  <a:moveTo>
                    <a:pt x="589" y="1"/>
                  </a:moveTo>
                  <a:cubicBezTo>
                    <a:pt x="573" y="1"/>
                    <a:pt x="558" y="3"/>
                    <a:pt x="545" y="9"/>
                  </a:cubicBezTo>
                  <a:cubicBezTo>
                    <a:pt x="316" y="123"/>
                    <a:pt x="173" y="410"/>
                    <a:pt x="1" y="610"/>
                  </a:cubicBezTo>
                  <a:cubicBezTo>
                    <a:pt x="191" y="746"/>
                    <a:pt x="381" y="984"/>
                    <a:pt x="522" y="984"/>
                  </a:cubicBezTo>
                  <a:cubicBezTo>
                    <a:pt x="530" y="984"/>
                    <a:pt x="537" y="983"/>
                    <a:pt x="545" y="982"/>
                  </a:cubicBezTo>
                  <a:cubicBezTo>
                    <a:pt x="774" y="925"/>
                    <a:pt x="974" y="667"/>
                    <a:pt x="1317" y="410"/>
                  </a:cubicBezTo>
                  <a:cubicBezTo>
                    <a:pt x="981" y="229"/>
                    <a:pt x="738" y="1"/>
                    <a:pt x="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8"/>
            <p:cNvSpPr/>
            <p:nvPr/>
          </p:nvSpPr>
          <p:spPr>
            <a:xfrm>
              <a:off x="3261925" y="4933800"/>
              <a:ext cx="75850" cy="78025"/>
            </a:xfrm>
            <a:custGeom>
              <a:avLst/>
              <a:gdLst/>
              <a:ahLst/>
              <a:cxnLst/>
              <a:rect l="l" t="t" r="r" b="b"/>
              <a:pathLst>
                <a:path w="3034" h="3121" extrusionOk="0">
                  <a:moveTo>
                    <a:pt x="1488" y="1031"/>
                  </a:moveTo>
                  <a:cubicBezTo>
                    <a:pt x="1603" y="1260"/>
                    <a:pt x="1746" y="1489"/>
                    <a:pt x="1889" y="1747"/>
                  </a:cubicBezTo>
                  <a:cubicBezTo>
                    <a:pt x="1717" y="1833"/>
                    <a:pt x="1546" y="1919"/>
                    <a:pt x="1374" y="2004"/>
                  </a:cubicBezTo>
                  <a:cubicBezTo>
                    <a:pt x="1259" y="1747"/>
                    <a:pt x="1145" y="1518"/>
                    <a:pt x="1031" y="1260"/>
                  </a:cubicBezTo>
                  <a:cubicBezTo>
                    <a:pt x="1174" y="1174"/>
                    <a:pt x="1345" y="1117"/>
                    <a:pt x="1488" y="1031"/>
                  </a:cubicBezTo>
                  <a:close/>
                  <a:moveTo>
                    <a:pt x="1276" y="0"/>
                  </a:moveTo>
                  <a:cubicBezTo>
                    <a:pt x="1261" y="0"/>
                    <a:pt x="1246" y="1"/>
                    <a:pt x="1231" y="1"/>
                  </a:cubicBezTo>
                  <a:cubicBezTo>
                    <a:pt x="515" y="1"/>
                    <a:pt x="29" y="631"/>
                    <a:pt x="29" y="1546"/>
                  </a:cubicBezTo>
                  <a:cubicBezTo>
                    <a:pt x="0" y="2434"/>
                    <a:pt x="630" y="3121"/>
                    <a:pt x="1403" y="3121"/>
                  </a:cubicBezTo>
                  <a:cubicBezTo>
                    <a:pt x="2233" y="3121"/>
                    <a:pt x="3034" y="2348"/>
                    <a:pt x="3034" y="1575"/>
                  </a:cubicBezTo>
                  <a:cubicBezTo>
                    <a:pt x="3006" y="788"/>
                    <a:pt x="2121" y="0"/>
                    <a:pt x="1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8"/>
            <p:cNvSpPr/>
            <p:nvPr/>
          </p:nvSpPr>
          <p:spPr>
            <a:xfrm>
              <a:off x="2823325" y="5148375"/>
              <a:ext cx="70850" cy="72400"/>
            </a:xfrm>
            <a:custGeom>
              <a:avLst/>
              <a:gdLst/>
              <a:ahLst/>
              <a:cxnLst/>
              <a:rect l="l" t="t" r="r" b="b"/>
              <a:pathLst>
                <a:path w="2834" h="2896" extrusionOk="0">
                  <a:moveTo>
                    <a:pt x="1470" y="0"/>
                  </a:moveTo>
                  <a:cubicBezTo>
                    <a:pt x="688" y="0"/>
                    <a:pt x="57" y="610"/>
                    <a:pt x="29" y="1378"/>
                  </a:cubicBezTo>
                  <a:cubicBezTo>
                    <a:pt x="1" y="2236"/>
                    <a:pt x="602" y="2866"/>
                    <a:pt x="1489" y="2894"/>
                  </a:cubicBezTo>
                  <a:cubicBezTo>
                    <a:pt x="1501" y="2895"/>
                    <a:pt x="1513" y="2895"/>
                    <a:pt x="1526" y="2895"/>
                  </a:cubicBezTo>
                  <a:cubicBezTo>
                    <a:pt x="2173" y="2895"/>
                    <a:pt x="2834" y="2164"/>
                    <a:pt x="2834" y="1406"/>
                  </a:cubicBezTo>
                  <a:cubicBezTo>
                    <a:pt x="2805" y="662"/>
                    <a:pt x="2262" y="32"/>
                    <a:pt x="1575" y="4"/>
                  </a:cubicBezTo>
                  <a:cubicBezTo>
                    <a:pt x="1540" y="1"/>
                    <a:pt x="1505" y="0"/>
                    <a:pt x="1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8"/>
            <p:cNvSpPr/>
            <p:nvPr/>
          </p:nvSpPr>
          <p:spPr>
            <a:xfrm>
              <a:off x="3417900" y="4667500"/>
              <a:ext cx="70125" cy="71000"/>
            </a:xfrm>
            <a:custGeom>
              <a:avLst/>
              <a:gdLst/>
              <a:ahLst/>
              <a:cxnLst/>
              <a:rect l="l" t="t" r="r" b="b"/>
              <a:pathLst>
                <a:path w="2805" h="2840" extrusionOk="0">
                  <a:moveTo>
                    <a:pt x="1524" y="0"/>
                  </a:moveTo>
                  <a:cubicBezTo>
                    <a:pt x="1493" y="0"/>
                    <a:pt x="1462" y="2"/>
                    <a:pt x="1431" y="7"/>
                  </a:cubicBezTo>
                  <a:cubicBezTo>
                    <a:pt x="716" y="93"/>
                    <a:pt x="0" y="837"/>
                    <a:pt x="29" y="1466"/>
                  </a:cubicBezTo>
                  <a:cubicBezTo>
                    <a:pt x="86" y="2239"/>
                    <a:pt x="744" y="2840"/>
                    <a:pt x="1517" y="2840"/>
                  </a:cubicBezTo>
                  <a:cubicBezTo>
                    <a:pt x="2261" y="2811"/>
                    <a:pt x="2805" y="2210"/>
                    <a:pt x="2776" y="1466"/>
                  </a:cubicBezTo>
                  <a:cubicBezTo>
                    <a:pt x="2749" y="733"/>
                    <a:pt x="2104" y="0"/>
                    <a:pt x="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8"/>
            <p:cNvSpPr/>
            <p:nvPr/>
          </p:nvSpPr>
          <p:spPr>
            <a:xfrm>
              <a:off x="27067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5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6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5" y="1491"/>
                  </a:cubicBezTo>
                  <a:cubicBezTo>
                    <a:pt x="2750" y="746"/>
                    <a:pt x="2082" y="0"/>
                    <a:pt x="1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8"/>
            <p:cNvSpPr/>
            <p:nvPr/>
          </p:nvSpPr>
          <p:spPr>
            <a:xfrm>
              <a:off x="2725300" y="4173250"/>
              <a:ext cx="55850" cy="60950"/>
            </a:xfrm>
            <a:custGeom>
              <a:avLst/>
              <a:gdLst/>
              <a:ahLst/>
              <a:cxnLst/>
              <a:rect l="l" t="t" r="r" b="b"/>
              <a:pathLst>
                <a:path w="2234" h="2438" extrusionOk="0">
                  <a:moveTo>
                    <a:pt x="1153" y="0"/>
                  </a:moveTo>
                  <a:cubicBezTo>
                    <a:pt x="695" y="0"/>
                    <a:pt x="29" y="898"/>
                    <a:pt x="29" y="1518"/>
                  </a:cubicBezTo>
                  <a:cubicBezTo>
                    <a:pt x="1" y="2033"/>
                    <a:pt x="344" y="2405"/>
                    <a:pt x="888" y="2433"/>
                  </a:cubicBezTo>
                  <a:cubicBezTo>
                    <a:pt x="919" y="2436"/>
                    <a:pt x="949" y="2437"/>
                    <a:pt x="980" y="2437"/>
                  </a:cubicBezTo>
                  <a:cubicBezTo>
                    <a:pt x="1604" y="2437"/>
                    <a:pt x="2177" y="1890"/>
                    <a:pt x="2205" y="1317"/>
                  </a:cubicBezTo>
                  <a:cubicBezTo>
                    <a:pt x="2233" y="716"/>
                    <a:pt x="1689" y="29"/>
                    <a:pt x="1174" y="1"/>
                  </a:cubicBezTo>
                  <a:cubicBezTo>
                    <a:pt x="1167" y="0"/>
                    <a:pt x="1160" y="0"/>
                    <a:pt x="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8"/>
            <p:cNvSpPr/>
            <p:nvPr/>
          </p:nvSpPr>
          <p:spPr>
            <a:xfrm>
              <a:off x="3191075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90" y="0"/>
                  </a:moveTo>
                  <a:cubicBezTo>
                    <a:pt x="1156" y="0"/>
                    <a:pt x="1122" y="2"/>
                    <a:pt x="1088" y="5"/>
                  </a:cubicBezTo>
                  <a:cubicBezTo>
                    <a:pt x="487" y="62"/>
                    <a:pt x="1" y="549"/>
                    <a:pt x="1" y="1121"/>
                  </a:cubicBezTo>
                  <a:cubicBezTo>
                    <a:pt x="1" y="1702"/>
                    <a:pt x="429" y="2095"/>
                    <a:pt x="1051" y="2095"/>
                  </a:cubicBezTo>
                  <a:cubicBezTo>
                    <a:pt x="1073" y="2095"/>
                    <a:pt x="1095" y="2095"/>
                    <a:pt x="1117" y="2094"/>
                  </a:cubicBezTo>
                  <a:cubicBezTo>
                    <a:pt x="1861" y="2065"/>
                    <a:pt x="2405" y="1579"/>
                    <a:pt x="2376" y="1035"/>
                  </a:cubicBezTo>
                  <a:cubicBezTo>
                    <a:pt x="2349" y="466"/>
                    <a:pt x="1784" y="0"/>
                    <a:pt x="1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8"/>
            <p:cNvSpPr/>
            <p:nvPr/>
          </p:nvSpPr>
          <p:spPr>
            <a:xfrm>
              <a:off x="3188225" y="5219750"/>
              <a:ext cx="65125" cy="56800"/>
            </a:xfrm>
            <a:custGeom>
              <a:avLst/>
              <a:gdLst/>
              <a:ahLst/>
              <a:cxnLst/>
              <a:rect l="l" t="t" r="r" b="b"/>
              <a:pathLst>
                <a:path w="2605" h="2272" extrusionOk="0">
                  <a:moveTo>
                    <a:pt x="1248" y="0"/>
                  </a:moveTo>
                  <a:cubicBezTo>
                    <a:pt x="793" y="0"/>
                    <a:pt x="352" y="199"/>
                    <a:pt x="201" y="755"/>
                  </a:cubicBezTo>
                  <a:cubicBezTo>
                    <a:pt x="0" y="1384"/>
                    <a:pt x="58" y="1928"/>
                    <a:pt x="773" y="2272"/>
                  </a:cubicBezTo>
                  <a:cubicBezTo>
                    <a:pt x="1202" y="2014"/>
                    <a:pt x="1603" y="1785"/>
                    <a:pt x="1975" y="1528"/>
                  </a:cubicBezTo>
                  <a:cubicBezTo>
                    <a:pt x="2319" y="1299"/>
                    <a:pt x="2605" y="927"/>
                    <a:pt x="2347" y="554"/>
                  </a:cubicBezTo>
                  <a:cubicBezTo>
                    <a:pt x="2147" y="297"/>
                    <a:pt x="1746" y="39"/>
                    <a:pt x="1431" y="11"/>
                  </a:cubicBezTo>
                  <a:cubicBezTo>
                    <a:pt x="1371" y="4"/>
                    <a:pt x="1309" y="0"/>
                    <a:pt x="1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8"/>
            <p:cNvSpPr/>
            <p:nvPr/>
          </p:nvSpPr>
          <p:spPr>
            <a:xfrm>
              <a:off x="3020800" y="4978400"/>
              <a:ext cx="41525" cy="37000"/>
            </a:xfrm>
            <a:custGeom>
              <a:avLst/>
              <a:gdLst/>
              <a:ahLst/>
              <a:cxnLst/>
              <a:rect l="l" t="t" r="r" b="b"/>
              <a:pathLst>
                <a:path w="1661" h="1480" extrusionOk="0">
                  <a:moveTo>
                    <a:pt x="411" y="1"/>
                  </a:moveTo>
                  <a:cubicBezTo>
                    <a:pt x="279" y="1"/>
                    <a:pt x="142" y="9"/>
                    <a:pt x="1" y="20"/>
                  </a:cubicBezTo>
                  <a:lnTo>
                    <a:pt x="1" y="1480"/>
                  </a:lnTo>
                  <a:cubicBezTo>
                    <a:pt x="1174" y="1422"/>
                    <a:pt x="1660" y="1193"/>
                    <a:pt x="1546" y="707"/>
                  </a:cubicBezTo>
                  <a:cubicBezTo>
                    <a:pt x="1385" y="133"/>
                    <a:pt x="948" y="1"/>
                    <a:pt x="4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48"/>
            <p:cNvSpPr/>
            <p:nvPr/>
          </p:nvSpPr>
          <p:spPr>
            <a:xfrm>
              <a:off x="3510900" y="5067600"/>
              <a:ext cx="42075" cy="42500"/>
            </a:xfrm>
            <a:custGeom>
              <a:avLst/>
              <a:gdLst/>
              <a:ahLst/>
              <a:cxnLst/>
              <a:rect l="l" t="t" r="r" b="b"/>
              <a:pathLst>
                <a:path w="1683" h="1700" extrusionOk="0">
                  <a:moveTo>
                    <a:pt x="802" y="1"/>
                  </a:moveTo>
                  <a:cubicBezTo>
                    <a:pt x="459" y="459"/>
                    <a:pt x="144" y="716"/>
                    <a:pt x="87" y="1002"/>
                  </a:cubicBezTo>
                  <a:cubicBezTo>
                    <a:pt x="1" y="1518"/>
                    <a:pt x="430" y="1632"/>
                    <a:pt x="831" y="1689"/>
                  </a:cubicBezTo>
                  <a:cubicBezTo>
                    <a:pt x="883" y="1696"/>
                    <a:pt x="936" y="1700"/>
                    <a:pt x="988" y="1700"/>
                  </a:cubicBezTo>
                  <a:cubicBezTo>
                    <a:pt x="1358" y="1700"/>
                    <a:pt x="1682" y="1518"/>
                    <a:pt x="1632" y="1117"/>
                  </a:cubicBezTo>
                  <a:cubicBezTo>
                    <a:pt x="1575" y="774"/>
                    <a:pt x="1203" y="487"/>
                    <a:pt x="8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8"/>
            <p:cNvSpPr/>
            <p:nvPr/>
          </p:nvSpPr>
          <p:spPr>
            <a:xfrm>
              <a:off x="3510200" y="4110950"/>
              <a:ext cx="44375" cy="30850"/>
            </a:xfrm>
            <a:custGeom>
              <a:avLst/>
              <a:gdLst/>
              <a:ahLst/>
              <a:cxnLst/>
              <a:rect l="l" t="t" r="r" b="b"/>
              <a:pathLst>
                <a:path w="1775" h="1234" extrusionOk="0">
                  <a:moveTo>
                    <a:pt x="818" y="1"/>
                  </a:moveTo>
                  <a:cubicBezTo>
                    <a:pt x="561" y="1"/>
                    <a:pt x="196" y="244"/>
                    <a:pt x="115" y="461"/>
                  </a:cubicBezTo>
                  <a:cubicBezTo>
                    <a:pt x="0" y="890"/>
                    <a:pt x="315" y="1234"/>
                    <a:pt x="773" y="1234"/>
                  </a:cubicBezTo>
                  <a:cubicBezTo>
                    <a:pt x="1030" y="1205"/>
                    <a:pt x="1288" y="947"/>
                    <a:pt x="1774" y="661"/>
                  </a:cubicBezTo>
                  <a:cubicBezTo>
                    <a:pt x="1345" y="318"/>
                    <a:pt x="1088" y="3"/>
                    <a:pt x="859" y="3"/>
                  </a:cubicBezTo>
                  <a:cubicBezTo>
                    <a:pt x="845" y="1"/>
                    <a:pt x="832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8"/>
            <p:cNvSpPr/>
            <p:nvPr/>
          </p:nvSpPr>
          <p:spPr>
            <a:xfrm>
              <a:off x="2967150" y="4638125"/>
              <a:ext cx="32200" cy="24725"/>
            </a:xfrm>
            <a:custGeom>
              <a:avLst/>
              <a:gdLst/>
              <a:ahLst/>
              <a:cxnLst/>
              <a:rect l="l" t="t" r="r" b="b"/>
              <a:pathLst>
                <a:path w="1288" h="989" extrusionOk="0">
                  <a:moveTo>
                    <a:pt x="588" y="0"/>
                  </a:moveTo>
                  <a:cubicBezTo>
                    <a:pt x="573" y="0"/>
                    <a:pt x="558" y="3"/>
                    <a:pt x="544" y="8"/>
                  </a:cubicBezTo>
                  <a:cubicBezTo>
                    <a:pt x="315" y="123"/>
                    <a:pt x="172" y="409"/>
                    <a:pt x="0" y="609"/>
                  </a:cubicBezTo>
                  <a:cubicBezTo>
                    <a:pt x="157" y="740"/>
                    <a:pt x="361" y="989"/>
                    <a:pt x="504" y="989"/>
                  </a:cubicBezTo>
                  <a:cubicBezTo>
                    <a:pt x="518" y="989"/>
                    <a:pt x="531" y="986"/>
                    <a:pt x="544" y="981"/>
                  </a:cubicBezTo>
                  <a:cubicBezTo>
                    <a:pt x="773" y="924"/>
                    <a:pt x="973" y="667"/>
                    <a:pt x="1288" y="409"/>
                  </a:cubicBezTo>
                  <a:cubicBezTo>
                    <a:pt x="978" y="228"/>
                    <a:pt x="737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8"/>
            <p:cNvSpPr/>
            <p:nvPr/>
          </p:nvSpPr>
          <p:spPr>
            <a:xfrm>
              <a:off x="4075425" y="3480600"/>
              <a:ext cx="18625" cy="23700"/>
            </a:xfrm>
            <a:custGeom>
              <a:avLst/>
              <a:gdLst/>
              <a:ahLst/>
              <a:cxnLst/>
              <a:rect l="l" t="t" r="r" b="b"/>
              <a:pathLst>
                <a:path w="745" h="948" extrusionOk="0">
                  <a:moveTo>
                    <a:pt x="325" y="1"/>
                  </a:moveTo>
                  <a:cubicBezTo>
                    <a:pt x="225" y="1"/>
                    <a:pt x="0" y="183"/>
                    <a:pt x="0" y="290"/>
                  </a:cubicBezTo>
                  <a:cubicBezTo>
                    <a:pt x="0" y="461"/>
                    <a:pt x="143" y="604"/>
                    <a:pt x="201" y="776"/>
                  </a:cubicBezTo>
                  <a:cubicBezTo>
                    <a:pt x="315" y="833"/>
                    <a:pt x="430" y="891"/>
                    <a:pt x="515" y="948"/>
                  </a:cubicBezTo>
                  <a:cubicBezTo>
                    <a:pt x="601" y="776"/>
                    <a:pt x="744" y="576"/>
                    <a:pt x="744" y="404"/>
                  </a:cubicBezTo>
                  <a:cubicBezTo>
                    <a:pt x="716" y="232"/>
                    <a:pt x="515" y="61"/>
                    <a:pt x="344" y="3"/>
                  </a:cubicBezTo>
                  <a:cubicBezTo>
                    <a:pt x="338" y="1"/>
                    <a:pt x="332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8" name="Google Shape;1878;p48"/>
          <p:cNvGrpSpPr/>
          <p:nvPr/>
        </p:nvGrpSpPr>
        <p:grpSpPr>
          <a:xfrm>
            <a:off x="82549" y="3766764"/>
            <a:ext cx="739660" cy="1418085"/>
            <a:chOff x="2432750" y="238175"/>
            <a:chExt cx="2725350" cy="5225075"/>
          </a:xfrm>
        </p:grpSpPr>
        <p:sp>
          <p:nvSpPr>
            <p:cNvPr id="1879" name="Google Shape;1879;p48"/>
            <p:cNvSpPr/>
            <p:nvPr/>
          </p:nvSpPr>
          <p:spPr>
            <a:xfrm>
              <a:off x="2746875" y="3288675"/>
              <a:ext cx="2228450" cy="2174575"/>
            </a:xfrm>
            <a:custGeom>
              <a:avLst/>
              <a:gdLst/>
              <a:ahLst/>
              <a:cxnLst/>
              <a:rect l="l" t="t" r="r" b="b"/>
              <a:pathLst>
                <a:path w="89138" h="86983" extrusionOk="0">
                  <a:moveTo>
                    <a:pt x="19503" y="1"/>
                  </a:moveTo>
                  <a:cubicBezTo>
                    <a:pt x="18512" y="3198"/>
                    <a:pt x="17347" y="6345"/>
                    <a:pt x="16033" y="9393"/>
                  </a:cubicBezTo>
                  <a:cubicBezTo>
                    <a:pt x="13258" y="15836"/>
                    <a:pt x="8896" y="21387"/>
                    <a:pt x="6567" y="28028"/>
                  </a:cubicBezTo>
                  <a:cubicBezTo>
                    <a:pt x="0" y="46763"/>
                    <a:pt x="1140" y="68199"/>
                    <a:pt x="7137" y="86983"/>
                  </a:cubicBezTo>
                  <a:lnTo>
                    <a:pt x="83661" y="86983"/>
                  </a:lnTo>
                  <a:cubicBezTo>
                    <a:pt x="87924" y="78557"/>
                    <a:pt x="89138" y="66811"/>
                    <a:pt x="86065" y="57840"/>
                  </a:cubicBezTo>
                  <a:cubicBezTo>
                    <a:pt x="84925" y="54495"/>
                    <a:pt x="83240" y="51372"/>
                    <a:pt x="81059" y="48547"/>
                  </a:cubicBezTo>
                  <a:cubicBezTo>
                    <a:pt x="77367" y="43740"/>
                    <a:pt x="72658" y="40394"/>
                    <a:pt x="69313" y="35141"/>
                  </a:cubicBezTo>
                  <a:cubicBezTo>
                    <a:pt x="65992" y="29986"/>
                    <a:pt x="63266" y="24460"/>
                    <a:pt x="61259" y="18686"/>
                  </a:cubicBezTo>
                  <a:cubicBezTo>
                    <a:pt x="60466" y="16431"/>
                    <a:pt x="59797" y="13953"/>
                    <a:pt x="59277" y="11326"/>
                  </a:cubicBezTo>
                  <a:cubicBezTo>
                    <a:pt x="35611" y="8426"/>
                    <a:pt x="19503" y="1"/>
                    <a:pt x="19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8"/>
            <p:cNvSpPr/>
            <p:nvPr/>
          </p:nvSpPr>
          <p:spPr>
            <a:xfrm>
              <a:off x="2746250" y="3276050"/>
              <a:ext cx="2239000" cy="2187200"/>
            </a:xfrm>
            <a:custGeom>
              <a:avLst/>
              <a:gdLst/>
              <a:ahLst/>
              <a:cxnLst/>
              <a:rect l="l" t="t" r="r" b="b"/>
              <a:pathLst>
                <a:path w="89560" h="87488" extrusionOk="0">
                  <a:moveTo>
                    <a:pt x="19534" y="0"/>
                  </a:moveTo>
                  <a:cubicBezTo>
                    <a:pt x="19471" y="0"/>
                    <a:pt x="19410" y="13"/>
                    <a:pt x="19354" y="35"/>
                  </a:cubicBezTo>
                  <a:cubicBezTo>
                    <a:pt x="19206" y="109"/>
                    <a:pt x="19107" y="208"/>
                    <a:pt x="19057" y="357"/>
                  </a:cubicBezTo>
                  <a:cubicBezTo>
                    <a:pt x="18066" y="3529"/>
                    <a:pt x="16901" y="6676"/>
                    <a:pt x="15588" y="9700"/>
                  </a:cubicBezTo>
                  <a:cubicBezTo>
                    <a:pt x="14373" y="12525"/>
                    <a:pt x="12837" y="15226"/>
                    <a:pt x="11325" y="17828"/>
                  </a:cubicBezTo>
                  <a:cubicBezTo>
                    <a:pt x="9417" y="21148"/>
                    <a:pt x="7435" y="24618"/>
                    <a:pt x="6121" y="28360"/>
                  </a:cubicBezTo>
                  <a:cubicBezTo>
                    <a:pt x="0" y="45855"/>
                    <a:pt x="198" y="67242"/>
                    <a:pt x="6642" y="87488"/>
                  </a:cubicBezTo>
                  <a:lnTo>
                    <a:pt x="7707" y="87488"/>
                  </a:lnTo>
                  <a:cubicBezTo>
                    <a:pt x="1214" y="67365"/>
                    <a:pt x="967" y="46078"/>
                    <a:pt x="7063" y="28682"/>
                  </a:cubicBezTo>
                  <a:cubicBezTo>
                    <a:pt x="8351" y="25039"/>
                    <a:pt x="10309" y="21619"/>
                    <a:pt x="12193" y="18323"/>
                  </a:cubicBezTo>
                  <a:cubicBezTo>
                    <a:pt x="13704" y="15697"/>
                    <a:pt x="15265" y="12971"/>
                    <a:pt x="16504" y="10096"/>
                  </a:cubicBezTo>
                  <a:cubicBezTo>
                    <a:pt x="17744" y="7221"/>
                    <a:pt x="18883" y="4223"/>
                    <a:pt x="19825" y="1224"/>
                  </a:cubicBezTo>
                  <a:cubicBezTo>
                    <a:pt x="22799" y="2662"/>
                    <a:pt x="37940" y="9675"/>
                    <a:pt x="58880" y="12277"/>
                  </a:cubicBezTo>
                  <a:cubicBezTo>
                    <a:pt x="59401" y="14829"/>
                    <a:pt x="60045" y="17208"/>
                    <a:pt x="60813" y="19364"/>
                  </a:cubicBezTo>
                  <a:cubicBezTo>
                    <a:pt x="62771" y="25014"/>
                    <a:pt x="65497" y="30590"/>
                    <a:pt x="68917" y="35918"/>
                  </a:cubicBezTo>
                  <a:cubicBezTo>
                    <a:pt x="70850" y="38941"/>
                    <a:pt x="73253" y="41370"/>
                    <a:pt x="75558" y="43724"/>
                  </a:cubicBezTo>
                  <a:cubicBezTo>
                    <a:pt x="77318" y="45484"/>
                    <a:pt x="79127" y="47293"/>
                    <a:pt x="80713" y="49374"/>
                  </a:cubicBezTo>
                  <a:cubicBezTo>
                    <a:pt x="82844" y="52175"/>
                    <a:pt x="84504" y="55247"/>
                    <a:pt x="85619" y="58519"/>
                  </a:cubicBezTo>
                  <a:cubicBezTo>
                    <a:pt x="88568" y="67142"/>
                    <a:pt x="87552" y="78963"/>
                    <a:pt x="83116" y="87488"/>
                  </a:cubicBezTo>
                  <a:lnTo>
                    <a:pt x="84231" y="87488"/>
                  </a:lnTo>
                  <a:cubicBezTo>
                    <a:pt x="88568" y="78765"/>
                    <a:pt x="89559" y="66919"/>
                    <a:pt x="86561" y="58196"/>
                  </a:cubicBezTo>
                  <a:cubicBezTo>
                    <a:pt x="85421" y="54826"/>
                    <a:pt x="83711" y="51654"/>
                    <a:pt x="81481" y="48755"/>
                  </a:cubicBezTo>
                  <a:cubicBezTo>
                    <a:pt x="79870" y="46648"/>
                    <a:pt x="78036" y="44790"/>
                    <a:pt x="76277" y="43006"/>
                  </a:cubicBezTo>
                  <a:cubicBezTo>
                    <a:pt x="73997" y="40701"/>
                    <a:pt x="71618" y="38322"/>
                    <a:pt x="69759" y="35398"/>
                  </a:cubicBezTo>
                  <a:cubicBezTo>
                    <a:pt x="66389" y="30119"/>
                    <a:pt x="63688" y="24618"/>
                    <a:pt x="61755" y="19017"/>
                  </a:cubicBezTo>
                  <a:cubicBezTo>
                    <a:pt x="60987" y="16812"/>
                    <a:pt x="60318" y="14358"/>
                    <a:pt x="59797" y="11732"/>
                  </a:cubicBezTo>
                  <a:cubicBezTo>
                    <a:pt x="59748" y="11509"/>
                    <a:pt x="59574" y="11360"/>
                    <a:pt x="59351" y="11335"/>
                  </a:cubicBezTo>
                  <a:cubicBezTo>
                    <a:pt x="36057" y="8485"/>
                    <a:pt x="19924" y="159"/>
                    <a:pt x="19776" y="60"/>
                  </a:cubicBezTo>
                  <a:cubicBezTo>
                    <a:pt x="19694" y="19"/>
                    <a:pt x="19612" y="0"/>
                    <a:pt x="19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48"/>
            <p:cNvSpPr/>
            <p:nvPr/>
          </p:nvSpPr>
          <p:spPr>
            <a:xfrm>
              <a:off x="4190975" y="2738575"/>
              <a:ext cx="92975" cy="299850"/>
            </a:xfrm>
            <a:custGeom>
              <a:avLst/>
              <a:gdLst/>
              <a:ahLst/>
              <a:cxnLst/>
              <a:rect l="l" t="t" r="r" b="b"/>
              <a:pathLst>
                <a:path w="3719" h="11994" extrusionOk="0">
                  <a:moveTo>
                    <a:pt x="3133" y="0"/>
                  </a:moveTo>
                  <a:cubicBezTo>
                    <a:pt x="2940" y="0"/>
                    <a:pt x="2769" y="121"/>
                    <a:pt x="2677" y="321"/>
                  </a:cubicBezTo>
                  <a:cubicBezTo>
                    <a:pt x="1413" y="3518"/>
                    <a:pt x="497" y="7260"/>
                    <a:pt x="26" y="11448"/>
                  </a:cubicBezTo>
                  <a:cubicBezTo>
                    <a:pt x="1" y="11721"/>
                    <a:pt x="199" y="11968"/>
                    <a:pt x="472" y="11993"/>
                  </a:cubicBezTo>
                  <a:lnTo>
                    <a:pt x="521" y="11993"/>
                  </a:lnTo>
                  <a:cubicBezTo>
                    <a:pt x="769" y="11993"/>
                    <a:pt x="992" y="11820"/>
                    <a:pt x="1017" y="11547"/>
                  </a:cubicBezTo>
                  <a:cubicBezTo>
                    <a:pt x="1488" y="7458"/>
                    <a:pt x="2355" y="3791"/>
                    <a:pt x="3619" y="693"/>
                  </a:cubicBezTo>
                  <a:cubicBezTo>
                    <a:pt x="3718" y="420"/>
                    <a:pt x="3594" y="148"/>
                    <a:pt x="3346" y="49"/>
                  </a:cubicBezTo>
                  <a:cubicBezTo>
                    <a:pt x="3274" y="16"/>
                    <a:pt x="3202" y="0"/>
                    <a:pt x="31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8"/>
            <p:cNvSpPr/>
            <p:nvPr/>
          </p:nvSpPr>
          <p:spPr>
            <a:xfrm>
              <a:off x="3234425" y="939875"/>
              <a:ext cx="1609575" cy="2631950"/>
            </a:xfrm>
            <a:custGeom>
              <a:avLst/>
              <a:gdLst/>
              <a:ahLst/>
              <a:cxnLst/>
              <a:rect l="l" t="t" r="r" b="b"/>
              <a:pathLst>
                <a:path w="64383" h="105278" extrusionOk="0">
                  <a:moveTo>
                    <a:pt x="54158" y="1"/>
                  </a:moveTo>
                  <a:cubicBezTo>
                    <a:pt x="53077" y="1"/>
                    <a:pt x="51985" y="123"/>
                    <a:pt x="50926" y="304"/>
                  </a:cubicBezTo>
                  <a:cubicBezTo>
                    <a:pt x="40493" y="2064"/>
                    <a:pt x="29961" y="8681"/>
                    <a:pt x="24336" y="17676"/>
                  </a:cubicBezTo>
                  <a:cubicBezTo>
                    <a:pt x="22552" y="20476"/>
                    <a:pt x="21883" y="23624"/>
                    <a:pt x="21189" y="26796"/>
                  </a:cubicBezTo>
                  <a:cubicBezTo>
                    <a:pt x="20668" y="29249"/>
                    <a:pt x="20371" y="31702"/>
                    <a:pt x="20941" y="34552"/>
                  </a:cubicBezTo>
                  <a:cubicBezTo>
                    <a:pt x="19999" y="34081"/>
                    <a:pt x="19454" y="33759"/>
                    <a:pt x="18884" y="33487"/>
                  </a:cubicBezTo>
                  <a:cubicBezTo>
                    <a:pt x="18316" y="33230"/>
                    <a:pt x="17742" y="33110"/>
                    <a:pt x="17191" y="33110"/>
                  </a:cubicBezTo>
                  <a:cubicBezTo>
                    <a:pt x="15244" y="33110"/>
                    <a:pt x="13589" y="34605"/>
                    <a:pt x="13531" y="36807"/>
                  </a:cubicBezTo>
                  <a:cubicBezTo>
                    <a:pt x="13457" y="39310"/>
                    <a:pt x="14547" y="41268"/>
                    <a:pt x="16480" y="42804"/>
                  </a:cubicBezTo>
                  <a:cubicBezTo>
                    <a:pt x="18041" y="44019"/>
                    <a:pt x="19776" y="45059"/>
                    <a:pt x="21139" y="46472"/>
                  </a:cubicBezTo>
                  <a:cubicBezTo>
                    <a:pt x="25079" y="50586"/>
                    <a:pt x="27731" y="55269"/>
                    <a:pt x="26541" y="61266"/>
                  </a:cubicBezTo>
                  <a:cubicBezTo>
                    <a:pt x="25897" y="64438"/>
                    <a:pt x="24361" y="66916"/>
                    <a:pt x="21040" y="67908"/>
                  </a:cubicBezTo>
                  <a:cubicBezTo>
                    <a:pt x="20867" y="67957"/>
                    <a:pt x="20693" y="68106"/>
                    <a:pt x="20396" y="68279"/>
                  </a:cubicBezTo>
                  <a:cubicBezTo>
                    <a:pt x="22428" y="70460"/>
                    <a:pt x="22725" y="73087"/>
                    <a:pt x="22453" y="75862"/>
                  </a:cubicBezTo>
                  <a:cubicBezTo>
                    <a:pt x="22155" y="78539"/>
                    <a:pt x="20891" y="80769"/>
                    <a:pt x="19181" y="82752"/>
                  </a:cubicBezTo>
                  <a:cubicBezTo>
                    <a:pt x="17448" y="84729"/>
                    <a:pt x="14566" y="85763"/>
                    <a:pt x="11366" y="85763"/>
                  </a:cubicBezTo>
                  <a:cubicBezTo>
                    <a:pt x="9353" y="85763"/>
                    <a:pt x="7213" y="85353"/>
                    <a:pt x="5155" y="84511"/>
                  </a:cubicBezTo>
                  <a:cubicBezTo>
                    <a:pt x="4982" y="85725"/>
                    <a:pt x="4833" y="86964"/>
                    <a:pt x="4635" y="88179"/>
                  </a:cubicBezTo>
                  <a:cubicBezTo>
                    <a:pt x="4337" y="89740"/>
                    <a:pt x="3470" y="90929"/>
                    <a:pt x="2206" y="91921"/>
                  </a:cubicBezTo>
                  <a:cubicBezTo>
                    <a:pt x="1612" y="92367"/>
                    <a:pt x="967" y="92763"/>
                    <a:pt x="298" y="93061"/>
                  </a:cubicBezTo>
                  <a:cubicBezTo>
                    <a:pt x="199" y="93358"/>
                    <a:pt x="100" y="93655"/>
                    <a:pt x="1" y="93953"/>
                  </a:cubicBezTo>
                  <a:cubicBezTo>
                    <a:pt x="1" y="93953"/>
                    <a:pt x="16109" y="102378"/>
                    <a:pt x="39775" y="105278"/>
                  </a:cubicBezTo>
                  <a:cubicBezTo>
                    <a:pt x="38387" y="98413"/>
                    <a:pt x="37941" y="90582"/>
                    <a:pt x="38783" y="83445"/>
                  </a:cubicBezTo>
                  <a:cubicBezTo>
                    <a:pt x="38337" y="82950"/>
                    <a:pt x="38263" y="82132"/>
                    <a:pt x="38536" y="80843"/>
                  </a:cubicBezTo>
                  <a:cubicBezTo>
                    <a:pt x="38982" y="78861"/>
                    <a:pt x="39502" y="76878"/>
                    <a:pt x="40072" y="74921"/>
                  </a:cubicBezTo>
                  <a:cubicBezTo>
                    <a:pt x="40716" y="72765"/>
                    <a:pt x="41906" y="71080"/>
                    <a:pt x="43789" y="69717"/>
                  </a:cubicBezTo>
                  <a:cubicBezTo>
                    <a:pt x="50009" y="65256"/>
                    <a:pt x="54470" y="59284"/>
                    <a:pt x="57691" y="52419"/>
                  </a:cubicBezTo>
                  <a:cubicBezTo>
                    <a:pt x="62672" y="41863"/>
                    <a:pt x="64382" y="30612"/>
                    <a:pt x="63986" y="19039"/>
                  </a:cubicBezTo>
                  <a:cubicBezTo>
                    <a:pt x="63862" y="15297"/>
                    <a:pt x="63366" y="11456"/>
                    <a:pt x="62598" y="7788"/>
                  </a:cubicBezTo>
                  <a:cubicBezTo>
                    <a:pt x="61954" y="4815"/>
                    <a:pt x="61384" y="2114"/>
                    <a:pt x="58286" y="775"/>
                  </a:cubicBezTo>
                  <a:cubicBezTo>
                    <a:pt x="56990" y="212"/>
                    <a:pt x="55583" y="1"/>
                    <a:pt x="54158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8"/>
            <p:cNvSpPr/>
            <p:nvPr/>
          </p:nvSpPr>
          <p:spPr>
            <a:xfrm>
              <a:off x="3220800" y="927125"/>
              <a:ext cx="1636200" cy="2657100"/>
            </a:xfrm>
            <a:custGeom>
              <a:avLst/>
              <a:gdLst/>
              <a:ahLst/>
              <a:cxnLst/>
              <a:rect l="l" t="t" r="r" b="b"/>
              <a:pathLst>
                <a:path w="65448" h="106284" extrusionOk="0">
                  <a:moveTo>
                    <a:pt x="54746" y="1005"/>
                  </a:moveTo>
                  <a:cubicBezTo>
                    <a:pt x="56246" y="1005"/>
                    <a:pt x="57517" y="1249"/>
                    <a:pt x="58633" y="1731"/>
                  </a:cubicBezTo>
                  <a:cubicBezTo>
                    <a:pt x="61507" y="2995"/>
                    <a:pt x="62028" y="5498"/>
                    <a:pt x="62647" y="8398"/>
                  </a:cubicBezTo>
                  <a:cubicBezTo>
                    <a:pt x="63465" y="12214"/>
                    <a:pt x="63911" y="15956"/>
                    <a:pt x="64035" y="19574"/>
                  </a:cubicBezTo>
                  <a:cubicBezTo>
                    <a:pt x="64456" y="32113"/>
                    <a:pt x="62400" y="42967"/>
                    <a:pt x="57790" y="52731"/>
                  </a:cubicBezTo>
                  <a:cubicBezTo>
                    <a:pt x="54371" y="59967"/>
                    <a:pt x="49761" y="65717"/>
                    <a:pt x="44062" y="69830"/>
                  </a:cubicBezTo>
                  <a:cubicBezTo>
                    <a:pt x="42104" y="71218"/>
                    <a:pt x="40815" y="73002"/>
                    <a:pt x="40146" y="75282"/>
                  </a:cubicBezTo>
                  <a:cubicBezTo>
                    <a:pt x="39527" y="77413"/>
                    <a:pt x="39006" y="79371"/>
                    <a:pt x="38610" y="81254"/>
                  </a:cubicBezTo>
                  <a:cubicBezTo>
                    <a:pt x="38312" y="82593"/>
                    <a:pt x="38362" y="83485"/>
                    <a:pt x="38808" y="84104"/>
                  </a:cubicBezTo>
                  <a:cubicBezTo>
                    <a:pt x="38064" y="90770"/>
                    <a:pt x="38362" y="98229"/>
                    <a:pt x="39700" y="105193"/>
                  </a:cubicBezTo>
                  <a:cubicBezTo>
                    <a:pt x="18710" y="102541"/>
                    <a:pt x="3668" y="95454"/>
                    <a:pt x="1165" y="94215"/>
                  </a:cubicBezTo>
                  <a:cubicBezTo>
                    <a:pt x="1190" y="94116"/>
                    <a:pt x="1215" y="94017"/>
                    <a:pt x="1240" y="93918"/>
                  </a:cubicBezTo>
                  <a:cubicBezTo>
                    <a:pt x="1884" y="93620"/>
                    <a:pt x="2504" y="93248"/>
                    <a:pt x="3049" y="92802"/>
                  </a:cubicBezTo>
                  <a:cubicBezTo>
                    <a:pt x="4536" y="91662"/>
                    <a:pt x="5378" y="90349"/>
                    <a:pt x="5675" y="88763"/>
                  </a:cubicBezTo>
                  <a:cubicBezTo>
                    <a:pt x="5824" y="87920"/>
                    <a:pt x="5923" y="87078"/>
                    <a:pt x="6047" y="86235"/>
                  </a:cubicBezTo>
                  <a:cubicBezTo>
                    <a:pt x="6072" y="86062"/>
                    <a:pt x="6097" y="85888"/>
                    <a:pt x="6122" y="85715"/>
                  </a:cubicBezTo>
                  <a:cubicBezTo>
                    <a:pt x="8031" y="86426"/>
                    <a:pt x="10005" y="86770"/>
                    <a:pt x="11881" y="86770"/>
                  </a:cubicBezTo>
                  <a:cubicBezTo>
                    <a:pt x="15239" y="86770"/>
                    <a:pt x="18286" y="85667"/>
                    <a:pt x="20098" y="83584"/>
                  </a:cubicBezTo>
                  <a:cubicBezTo>
                    <a:pt x="22130" y="81254"/>
                    <a:pt x="23221" y="78925"/>
                    <a:pt x="23493" y="76422"/>
                  </a:cubicBezTo>
                  <a:cubicBezTo>
                    <a:pt x="23716" y="74192"/>
                    <a:pt x="23691" y="71367"/>
                    <a:pt x="21709" y="68913"/>
                  </a:cubicBezTo>
                  <a:cubicBezTo>
                    <a:pt x="21709" y="68913"/>
                    <a:pt x="21734" y="68889"/>
                    <a:pt x="21734" y="68889"/>
                  </a:cubicBezTo>
                  <a:cubicBezTo>
                    <a:pt x="24906" y="67947"/>
                    <a:pt x="26814" y="65667"/>
                    <a:pt x="27557" y="61875"/>
                  </a:cubicBezTo>
                  <a:cubicBezTo>
                    <a:pt x="28648" y="56523"/>
                    <a:pt x="26888" y="51690"/>
                    <a:pt x="22031" y="46660"/>
                  </a:cubicBezTo>
                  <a:cubicBezTo>
                    <a:pt x="21114" y="45669"/>
                    <a:pt x="19999" y="44876"/>
                    <a:pt x="18909" y="44107"/>
                  </a:cubicBezTo>
                  <a:cubicBezTo>
                    <a:pt x="18388" y="43711"/>
                    <a:pt x="17843" y="43314"/>
                    <a:pt x="17323" y="42918"/>
                  </a:cubicBezTo>
                  <a:cubicBezTo>
                    <a:pt x="15439" y="41431"/>
                    <a:pt x="14522" y="39548"/>
                    <a:pt x="14572" y="37342"/>
                  </a:cubicBezTo>
                  <a:cubicBezTo>
                    <a:pt x="14622" y="36153"/>
                    <a:pt x="15167" y="35161"/>
                    <a:pt x="16084" y="34591"/>
                  </a:cubicBezTo>
                  <a:cubicBezTo>
                    <a:pt x="16579" y="34283"/>
                    <a:pt x="17140" y="34127"/>
                    <a:pt x="17719" y="34127"/>
                  </a:cubicBezTo>
                  <a:cubicBezTo>
                    <a:pt x="18211" y="34127"/>
                    <a:pt x="18717" y="34240"/>
                    <a:pt x="19206" y="34467"/>
                  </a:cubicBezTo>
                  <a:cubicBezTo>
                    <a:pt x="19578" y="34616"/>
                    <a:pt x="19949" y="34814"/>
                    <a:pt x="20420" y="35062"/>
                  </a:cubicBezTo>
                  <a:cubicBezTo>
                    <a:pt x="20668" y="35211"/>
                    <a:pt x="20941" y="35335"/>
                    <a:pt x="21238" y="35508"/>
                  </a:cubicBezTo>
                  <a:cubicBezTo>
                    <a:pt x="21310" y="35550"/>
                    <a:pt x="21392" y="35569"/>
                    <a:pt x="21472" y="35569"/>
                  </a:cubicBezTo>
                  <a:cubicBezTo>
                    <a:pt x="21585" y="35569"/>
                    <a:pt x="21697" y="35531"/>
                    <a:pt x="21783" y="35459"/>
                  </a:cubicBezTo>
                  <a:cubicBezTo>
                    <a:pt x="21932" y="35360"/>
                    <a:pt x="22006" y="35161"/>
                    <a:pt x="21957" y="34963"/>
                  </a:cubicBezTo>
                  <a:cubicBezTo>
                    <a:pt x="21387" y="32014"/>
                    <a:pt x="21783" y="29486"/>
                    <a:pt x="22229" y="27430"/>
                  </a:cubicBezTo>
                  <a:lnTo>
                    <a:pt x="22279" y="27206"/>
                  </a:lnTo>
                  <a:cubicBezTo>
                    <a:pt x="22973" y="24084"/>
                    <a:pt x="23617" y="21135"/>
                    <a:pt x="25302" y="18459"/>
                  </a:cubicBezTo>
                  <a:cubicBezTo>
                    <a:pt x="30704" y="9810"/>
                    <a:pt x="41013" y="3070"/>
                    <a:pt x="51545" y="1310"/>
                  </a:cubicBezTo>
                  <a:cubicBezTo>
                    <a:pt x="52720" y="1106"/>
                    <a:pt x="53781" y="1005"/>
                    <a:pt x="54746" y="1005"/>
                  </a:cubicBezTo>
                  <a:close/>
                  <a:moveTo>
                    <a:pt x="54769" y="1"/>
                  </a:moveTo>
                  <a:cubicBezTo>
                    <a:pt x="53743" y="1"/>
                    <a:pt x="52626" y="108"/>
                    <a:pt x="51397" y="319"/>
                  </a:cubicBezTo>
                  <a:cubicBezTo>
                    <a:pt x="40592" y="2153"/>
                    <a:pt x="30011" y="9042"/>
                    <a:pt x="24460" y="17914"/>
                  </a:cubicBezTo>
                  <a:cubicBezTo>
                    <a:pt x="22675" y="20739"/>
                    <a:pt x="21982" y="23911"/>
                    <a:pt x="21288" y="27008"/>
                  </a:cubicBezTo>
                  <a:lnTo>
                    <a:pt x="21238" y="27206"/>
                  </a:lnTo>
                  <a:cubicBezTo>
                    <a:pt x="20817" y="29139"/>
                    <a:pt x="20470" y="31444"/>
                    <a:pt x="20817" y="34145"/>
                  </a:cubicBezTo>
                  <a:cubicBezTo>
                    <a:pt x="20371" y="33922"/>
                    <a:pt x="19999" y="33724"/>
                    <a:pt x="19627" y="33550"/>
                  </a:cubicBezTo>
                  <a:cubicBezTo>
                    <a:pt x="18995" y="33268"/>
                    <a:pt x="18343" y="33125"/>
                    <a:pt x="17705" y="33125"/>
                  </a:cubicBezTo>
                  <a:cubicBezTo>
                    <a:pt x="16942" y="33125"/>
                    <a:pt x="16200" y="33330"/>
                    <a:pt x="15538" y="33749"/>
                  </a:cubicBezTo>
                  <a:cubicBezTo>
                    <a:pt x="14349" y="34492"/>
                    <a:pt x="13630" y="35781"/>
                    <a:pt x="13581" y="37317"/>
                  </a:cubicBezTo>
                  <a:cubicBezTo>
                    <a:pt x="13506" y="39870"/>
                    <a:pt x="14572" y="42001"/>
                    <a:pt x="16703" y="43711"/>
                  </a:cubicBezTo>
                  <a:cubicBezTo>
                    <a:pt x="17248" y="44132"/>
                    <a:pt x="17793" y="44529"/>
                    <a:pt x="18339" y="44900"/>
                  </a:cubicBezTo>
                  <a:cubicBezTo>
                    <a:pt x="19379" y="45669"/>
                    <a:pt x="20445" y="46437"/>
                    <a:pt x="21312" y="47329"/>
                  </a:cubicBezTo>
                  <a:cubicBezTo>
                    <a:pt x="25922" y="52112"/>
                    <a:pt x="27582" y="56671"/>
                    <a:pt x="26591" y="61677"/>
                  </a:cubicBezTo>
                  <a:cubicBezTo>
                    <a:pt x="25922" y="65072"/>
                    <a:pt x="24237" y="67104"/>
                    <a:pt x="21436" y="67947"/>
                  </a:cubicBezTo>
                  <a:cubicBezTo>
                    <a:pt x="21263" y="67996"/>
                    <a:pt x="21114" y="68096"/>
                    <a:pt x="20941" y="68195"/>
                  </a:cubicBezTo>
                  <a:cubicBezTo>
                    <a:pt x="20866" y="68244"/>
                    <a:pt x="20792" y="68294"/>
                    <a:pt x="20693" y="68343"/>
                  </a:cubicBezTo>
                  <a:cubicBezTo>
                    <a:pt x="20569" y="68442"/>
                    <a:pt x="20470" y="68566"/>
                    <a:pt x="20445" y="68715"/>
                  </a:cubicBezTo>
                  <a:cubicBezTo>
                    <a:pt x="20445" y="68864"/>
                    <a:pt x="20470" y="69012"/>
                    <a:pt x="20594" y="69112"/>
                  </a:cubicBezTo>
                  <a:cubicBezTo>
                    <a:pt x="22229" y="70896"/>
                    <a:pt x="22824" y="73126"/>
                    <a:pt x="22477" y="76323"/>
                  </a:cubicBezTo>
                  <a:cubicBezTo>
                    <a:pt x="22254" y="78603"/>
                    <a:pt x="21238" y="80759"/>
                    <a:pt x="19355" y="82939"/>
                  </a:cubicBezTo>
                  <a:cubicBezTo>
                    <a:pt x="17723" y="84798"/>
                    <a:pt x="14986" y="85772"/>
                    <a:pt x="11936" y="85772"/>
                  </a:cubicBezTo>
                  <a:cubicBezTo>
                    <a:pt x="9983" y="85772"/>
                    <a:pt x="7901" y="85372"/>
                    <a:pt x="5899" y="84550"/>
                  </a:cubicBezTo>
                  <a:cubicBezTo>
                    <a:pt x="5832" y="84528"/>
                    <a:pt x="5765" y="84516"/>
                    <a:pt x="5698" y="84516"/>
                  </a:cubicBezTo>
                  <a:cubicBezTo>
                    <a:pt x="5616" y="84516"/>
                    <a:pt x="5534" y="84534"/>
                    <a:pt x="5452" y="84575"/>
                  </a:cubicBezTo>
                  <a:cubicBezTo>
                    <a:pt x="5329" y="84649"/>
                    <a:pt x="5229" y="84798"/>
                    <a:pt x="5205" y="84947"/>
                  </a:cubicBezTo>
                  <a:cubicBezTo>
                    <a:pt x="5155" y="85343"/>
                    <a:pt x="5106" y="85715"/>
                    <a:pt x="5056" y="86111"/>
                  </a:cubicBezTo>
                  <a:cubicBezTo>
                    <a:pt x="4932" y="86929"/>
                    <a:pt x="4833" y="87772"/>
                    <a:pt x="4684" y="88590"/>
                  </a:cubicBezTo>
                  <a:cubicBezTo>
                    <a:pt x="4436" y="89928"/>
                    <a:pt x="3718" y="91043"/>
                    <a:pt x="2454" y="92034"/>
                  </a:cubicBezTo>
                  <a:cubicBezTo>
                    <a:pt x="1884" y="92455"/>
                    <a:pt x="1264" y="92827"/>
                    <a:pt x="620" y="93100"/>
                  </a:cubicBezTo>
                  <a:cubicBezTo>
                    <a:pt x="496" y="93174"/>
                    <a:pt x="397" y="93273"/>
                    <a:pt x="372" y="93422"/>
                  </a:cubicBezTo>
                  <a:cubicBezTo>
                    <a:pt x="298" y="93595"/>
                    <a:pt x="248" y="93744"/>
                    <a:pt x="199" y="93918"/>
                  </a:cubicBezTo>
                  <a:lnTo>
                    <a:pt x="75" y="94314"/>
                  </a:lnTo>
                  <a:cubicBezTo>
                    <a:pt x="1" y="94537"/>
                    <a:pt x="100" y="94785"/>
                    <a:pt x="323" y="94909"/>
                  </a:cubicBezTo>
                  <a:cubicBezTo>
                    <a:pt x="496" y="94983"/>
                    <a:pt x="16777" y="103409"/>
                    <a:pt x="40245" y="106283"/>
                  </a:cubicBezTo>
                  <a:lnTo>
                    <a:pt x="40320" y="106283"/>
                  </a:lnTo>
                  <a:cubicBezTo>
                    <a:pt x="40443" y="106283"/>
                    <a:pt x="40592" y="106209"/>
                    <a:pt x="40691" y="106110"/>
                  </a:cubicBezTo>
                  <a:cubicBezTo>
                    <a:pt x="40790" y="106011"/>
                    <a:pt x="40840" y="105837"/>
                    <a:pt x="40815" y="105689"/>
                  </a:cubicBezTo>
                  <a:cubicBezTo>
                    <a:pt x="39378" y="98552"/>
                    <a:pt x="39031" y="90845"/>
                    <a:pt x="39824" y="84005"/>
                  </a:cubicBezTo>
                  <a:cubicBezTo>
                    <a:pt x="39849" y="83856"/>
                    <a:pt x="39799" y="83732"/>
                    <a:pt x="39700" y="83609"/>
                  </a:cubicBezTo>
                  <a:cubicBezTo>
                    <a:pt x="39378" y="83286"/>
                    <a:pt x="39328" y="82568"/>
                    <a:pt x="39576" y="81453"/>
                  </a:cubicBezTo>
                  <a:cubicBezTo>
                    <a:pt x="39973" y="79594"/>
                    <a:pt x="40468" y="77661"/>
                    <a:pt x="41113" y="75579"/>
                  </a:cubicBezTo>
                  <a:cubicBezTo>
                    <a:pt x="41707" y="73523"/>
                    <a:pt x="42872" y="71912"/>
                    <a:pt x="44632" y="70623"/>
                  </a:cubicBezTo>
                  <a:cubicBezTo>
                    <a:pt x="50480" y="66410"/>
                    <a:pt x="55213" y="60537"/>
                    <a:pt x="58682" y="53152"/>
                  </a:cubicBezTo>
                  <a:cubicBezTo>
                    <a:pt x="63366" y="43240"/>
                    <a:pt x="65448" y="32237"/>
                    <a:pt x="65051" y="19549"/>
                  </a:cubicBezTo>
                  <a:cubicBezTo>
                    <a:pt x="64927" y="15881"/>
                    <a:pt x="64432" y="12065"/>
                    <a:pt x="63614" y="8199"/>
                  </a:cubicBezTo>
                  <a:cubicBezTo>
                    <a:pt x="62970" y="5151"/>
                    <a:pt x="62375" y="2277"/>
                    <a:pt x="59029" y="814"/>
                  </a:cubicBezTo>
                  <a:cubicBezTo>
                    <a:pt x="57785" y="268"/>
                    <a:pt x="56391" y="1"/>
                    <a:pt x="5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8"/>
            <p:cNvSpPr/>
            <p:nvPr/>
          </p:nvSpPr>
          <p:spPr>
            <a:xfrm>
              <a:off x="3227625" y="2870300"/>
              <a:ext cx="108425" cy="408500"/>
            </a:xfrm>
            <a:custGeom>
              <a:avLst/>
              <a:gdLst/>
              <a:ahLst/>
              <a:cxnLst/>
              <a:rect l="l" t="t" r="r" b="b"/>
              <a:pathLst>
                <a:path w="4337" h="16340" extrusionOk="0">
                  <a:moveTo>
                    <a:pt x="3782" y="1"/>
                  </a:moveTo>
                  <a:cubicBezTo>
                    <a:pt x="3544" y="1"/>
                    <a:pt x="3343" y="185"/>
                    <a:pt x="3321" y="430"/>
                  </a:cubicBezTo>
                  <a:cubicBezTo>
                    <a:pt x="2726" y="5460"/>
                    <a:pt x="1636" y="10590"/>
                    <a:pt x="75" y="15695"/>
                  </a:cubicBezTo>
                  <a:cubicBezTo>
                    <a:pt x="0" y="15968"/>
                    <a:pt x="149" y="16240"/>
                    <a:pt x="421" y="16314"/>
                  </a:cubicBezTo>
                  <a:cubicBezTo>
                    <a:pt x="471" y="16339"/>
                    <a:pt x="521" y="16339"/>
                    <a:pt x="570" y="16339"/>
                  </a:cubicBezTo>
                  <a:cubicBezTo>
                    <a:pt x="768" y="16339"/>
                    <a:pt x="967" y="16191"/>
                    <a:pt x="1041" y="15992"/>
                  </a:cubicBezTo>
                  <a:cubicBezTo>
                    <a:pt x="2602" y="10838"/>
                    <a:pt x="3693" y="5634"/>
                    <a:pt x="4312" y="554"/>
                  </a:cubicBezTo>
                  <a:cubicBezTo>
                    <a:pt x="4337" y="281"/>
                    <a:pt x="4139" y="33"/>
                    <a:pt x="3866" y="8"/>
                  </a:cubicBezTo>
                  <a:cubicBezTo>
                    <a:pt x="3838" y="3"/>
                    <a:pt x="3810" y="1"/>
                    <a:pt x="37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48"/>
            <p:cNvSpPr/>
            <p:nvPr/>
          </p:nvSpPr>
          <p:spPr>
            <a:xfrm>
              <a:off x="4216375" y="3558800"/>
              <a:ext cx="24825" cy="25425"/>
            </a:xfrm>
            <a:custGeom>
              <a:avLst/>
              <a:gdLst/>
              <a:ahLst/>
              <a:cxnLst/>
              <a:rect l="l" t="t" r="r" b="b"/>
              <a:pathLst>
                <a:path w="993" h="1017" extrusionOk="0">
                  <a:moveTo>
                    <a:pt x="497" y="0"/>
                  </a:moveTo>
                  <a:cubicBezTo>
                    <a:pt x="224" y="0"/>
                    <a:pt x="1" y="223"/>
                    <a:pt x="1" y="521"/>
                  </a:cubicBezTo>
                  <a:cubicBezTo>
                    <a:pt x="1" y="793"/>
                    <a:pt x="224" y="1016"/>
                    <a:pt x="497" y="1016"/>
                  </a:cubicBezTo>
                  <a:cubicBezTo>
                    <a:pt x="769" y="1016"/>
                    <a:pt x="992" y="793"/>
                    <a:pt x="992" y="521"/>
                  </a:cubicBezTo>
                  <a:cubicBezTo>
                    <a:pt x="992" y="223"/>
                    <a:pt x="769" y="0"/>
                    <a:pt x="4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48"/>
            <p:cNvSpPr/>
            <p:nvPr/>
          </p:nvSpPr>
          <p:spPr>
            <a:xfrm>
              <a:off x="2432750" y="238175"/>
              <a:ext cx="2725350" cy="3050625"/>
            </a:xfrm>
            <a:custGeom>
              <a:avLst/>
              <a:gdLst/>
              <a:ahLst/>
              <a:cxnLst/>
              <a:rect l="l" t="t" r="r" b="b"/>
              <a:pathLst>
                <a:path w="109014" h="122025" extrusionOk="0">
                  <a:moveTo>
                    <a:pt x="66979" y="0"/>
                  </a:moveTo>
                  <a:cubicBezTo>
                    <a:pt x="61411" y="0"/>
                    <a:pt x="56720" y="2107"/>
                    <a:pt x="52958" y="6540"/>
                  </a:cubicBezTo>
                  <a:cubicBezTo>
                    <a:pt x="49810" y="4576"/>
                    <a:pt x="46563" y="3455"/>
                    <a:pt x="43218" y="3455"/>
                  </a:cubicBezTo>
                  <a:cubicBezTo>
                    <a:pt x="41245" y="3455"/>
                    <a:pt x="39238" y="3845"/>
                    <a:pt x="37197" y="4682"/>
                  </a:cubicBezTo>
                  <a:cubicBezTo>
                    <a:pt x="31523" y="7036"/>
                    <a:pt x="29292" y="11868"/>
                    <a:pt x="28574" y="17568"/>
                  </a:cubicBezTo>
                  <a:cubicBezTo>
                    <a:pt x="25327" y="17940"/>
                    <a:pt x="22577" y="19278"/>
                    <a:pt x="20098" y="21012"/>
                  </a:cubicBezTo>
                  <a:cubicBezTo>
                    <a:pt x="15712" y="24135"/>
                    <a:pt x="13779" y="31074"/>
                    <a:pt x="15564" y="36402"/>
                  </a:cubicBezTo>
                  <a:cubicBezTo>
                    <a:pt x="15787" y="37071"/>
                    <a:pt x="16010" y="37740"/>
                    <a:pt x="16233" y="38409"/>
                  </a:cubicBezTo>
                  <a:cubicBezTo>
                    <a:pt x="16010" y="38508"/>
                    <a:pt x="15886" y="38582"/>
                    <a:pt x="15762" y="38607"/>
                  </a:cubicBezTo>
                  <a:cubicBezTo>
                    <a:pt x="15316" y="38681"/>
                    <a:pt x="14845" y="38756"/>
                    <a:pt x="14399" y="38781"/>
                  </a:cubicBezTo>
                  <a:cubicBezTo>
                    <a:pt x="10186" y="39028"/>
                    <a:pt x="7163" y="41060"/>
                    <a:pt x="5230" y="44778"/>
                  </a:cubicBezTo>
                  <a:cubicBezTo>
                    <a:pt x="4932" y="45348"/>
                    <a:pt x="4561" y="45918"/>
                    <a:pt x="4288" y="46512"/>
                  </a:cubicBezTo>
                  <a:cubicBezTo>
                    <a:pt x="1413" y="52534"/>
                    <a:pt x="1934" y="58283"/>
                    <a:pt x="5601" y="63810"/>
                  </a:cubicBezTo>
                  <a:cubicBezTo>
                    <a:pt x="5998" y="64404"/>
                    <a:pt x="6419" y="64974"/>
                    <a:pt x="6717" y="65371"/>
                  </a:cubicBezTo>
                  <a:cubicBezTo>
                    <a:pt x="5601" y="66461"/>
                    <a:pt x="4561" y="67353"/>
                    <a:pt x="3644" y="68369"/>
                  </a:cubicBezTo>
                  <a:cubicBezTo>
                    <a:pt x="1" y="72483"/>
                    <a:pt x="447" y="81974"/>
                    <a:pt x="5354" y="86138"/>
                  </a:cubicBezTo>
                  <a:cubicBezTo>
                    <a:pt x="7510" y="87947"/>
                    <a:pt x="9790" y="89607"/>
                    <a:pt x="12069" y="91366"/>
                  </a:cubicBezTo>
                  <a:cubicBezTo>
                    <a:pt x="11896" y="91639"/>
                    <a:pt x="11648" y="92110"/>
                    <a:pt x="11326" y="92506"/>
                  </a:cubicBezTo>
                  <a:cubicBezTo>
                    <a:pt x="9740" y="94613"/>
                    <a:pt x="9294" y="97091"/>
                    <a:pt x="9120" y="99619"/>
                  </a:cubicBezTo>
                  <a:cubicBezTo>
                    <a:pt x="8947" y="102121"/>
                    <a:pt x="9715" y="104401"/>
                    <a:pt x="11376" y="106384"/>
                  </a:cubicBezTo>
                  <a:cubicBezTo>
                    <a:pt x="13085" y="108465"/>
                    <a:pt x="15266" y="109680"/>
                    <a:pt x="17992" y="110101"/>
                  </a:cubicBezTo>
                  <a:cubicBezTo>
                    <a:pt x="17918" y="110869"/>
                    <a:pt x="17868" y="111513"/>
                    <a:pt x="17819" y="112158"/>
                  </a:cubicBezTo>
                  <a:cubicBezTo>
                    <a:pt x="17695" y="113719"/>
                    <a:pt x="17967" y="115181"/>
                    <a:pt x="18711" y="116569"/>
                  </a:cubicBezTo>
                  <a:cubicBezTo>
                    <a:pt x="20555" y="120060"/>
                    <a:pt x="24351" y="122024"/>
                    <a:pt x="28129" y="122024"/>
                  </a:cubicBezTo>
                  <a:cubicBezTo>
                    <a:pt x="29581" y="122024"/>
                    <a:pt x="31030" y="121734"/>
                    <a:pt x="32365" y="121129"/>
                  </a:cubicBezTo>
                  <a:cubicBezTo>
                    <a:pt x="33034" y="120831"/>
                    <a:pt x="33679" y="120435"/>
                    <a:pt x="34273" y="119989"/>
                  </a:cubicBezTo>
                  <a:cubicBezTo>
                    <a:pt x="35537" y="118997"/>
                    <a:pt x="36404" y="117808"/>
                    <a:pt x="36702" y="116247"/>
                  </a:cubicBezTo>
                  <a:cubicBezTo>
                    <a:pt x="36900" y="115032"/>
                    <a:pt x="37049" y="113793"/>
                    <a:pt x="37222" y="112579"/>
                  </a:cubicBezTo>
                  <a:cubicBezTo>
                    <a:pt x="39280" y="113421"/>
                    <a:pt x="41420" y="113831"/>
                    <a:pt x="43433" y="113831"/>
                  </a:cubicBezTo>
                  <a:cubicBezTo>
                    <a:pt x="46633" y="113831"/>
                    <a:pt x="49515" y="112797"/>
                    <a:pt x="51248" y="110820"/>
                  </a:cubicBezTo>
                  <a:cubicBezTo>
                    <a:pt x="52958" y="108837"/>
                    <a:pt x="54222" y="106607"/>
                    <a:pt x="54520" y="103930"/>
                  </a:cubicBezTo>
                  <a:cubicBezTo>
                    <a:pt x="54792" y="101155"/>
                    <a:pt x="54495" y="98528"/>
                    <a:pt x="52463" y="96347"/>
                  </a:cubicBezTo>
                  <a:cubicBezTo>
                    <a:pt x="52760" y="96174"/>
                    <a:pt x="52934" y="96025"/>
                    <a:pt x="53107" y="95976"/>
                  </a:cubicBezTo>
                  <a:cubicBezTo>
                    <a:pt x="56428" y="94984"/>
                    <a:pt x="57964" y="92506"/>
                    <a:pt x="58608" y="89334"/>
                  </a:cubicBezTo>
                  <a:cubicBezTo>
                    <a:pt x="59798" y="83337"/>
                    <a:pt x="57146" y="78654"/>
                    <a:pt x="53206" y="74540"/>
                  </a:cubicBezTo>
                  <a:cubicBezTo>
                    <a:pt x="51843" y="73127"/>
                    <a:pt x="50108" y="72087"/>
                    <a:pt x="48547" y="70872"/>
                  </a:cubicBezTo>
                  <a:cubicBezTo>
                    <a:pt x="46614" y="69336"/>
                    <a:pt x="45524" y="67378"/>
                    <a:pt x="45598" y="64875"/>
                  </a:cubicBezTo>
                  <a:cubicBezTo>
                    <a:pt x="45656" y="62673"/>
                    <a:pt x="47311" y="61178"/>
                    <a:pt x="49258" y="61178"/>
                  </a:cubicBezTo>
                  <a:cubicBezTo>
                    <a:pt x="49809" y="61178"/>
                    <a:pt x="50383" y="61298"/>
                    <a:pt x="50951" y="61555"/>
                  </a:cubicBezTo>
                  <a:cubicBezTo>
                    <a:pt x="51521" y="61827"/>
                    <a:pt x="52066" y="62149"/>
                    <a:pt x="53008" y="62620"/>
                  </a:cubicBezTo>
                  <a:cubicBezTo>
                    <a:pt x="52438" y="59770"/>
                    <a:pt x="52735" y="57317"/>
                    <a:pt x="53256" y="54864"/>
                  </a:cubicBezTo>
                  <a:cubicBezTo>
                    <a:pt x="53950" y="51692"/>
                    <a:pt x="54619" y="48544"/>
                    <a:pt x="56403" y="45744"/>
                  </a:cubicBezTo>
                  <a:cubicBezTo>
                    <a:pt x="62028" y="36749"/>
                    <a:pt x="72560" y="30132"/>
                    <a:pt x="82993" y="28372"/>
                  </a:cubicBezTo>
                  <a:cubicBezTo>
                    <a:pt x="84052" y="28191"/>
                    <a:pt x="85144" y="28069"/>
                    <a:pt x="86225" y="28069"/>
                  </a:cubicBezTo>
                  <a:cubicBezTo>
                    <a:pt x="87650" y="28069"/>
                    <a:pt x="89057" y="28280"/>
                    <a:pt x="90353" y="28843"/>
                  </a:cubicBezTo>
                  <a:cubicBezTo>
                    <a:pt x="93451" y="30182"/>
                    <a:pt x="94021" y="32883"/>
                    <a:pt x="94665" y="35856"/>
                  </a:cubicBezTo>
                  <a:cubicBezTo>
                    <a:pt x="95433" y="39524"/>
                    <a:pt x="95929" y="43365"/>
                    <a:pt x="96053" y="47107"/>
                  </a:cubicBezTo>
                  <a:cubicBezTo>
                    <a:pt x="96449" y="58680"/>
                    <a:pt x="94739" y="69931"/>
                    <a:pt x="89758" y="80487"/>
                  </a:cubicBezTo>
                  <a:cubicBezTo>
                    <a:pt x="86537" y="87352"/>
                    <a:pt x="82076" y="93324"/>
                    <a:pt x="75856" y="97785"/>
                  </a:cubicBezTo>
                  <a:cubicBezTo>
                    <a:pt x="73973" y="99148"/>
                    <a:pt x="72783" y="100833"/>
                    <a:pt x="72139" y="102989"/>
                  </a:cubicBezTo>
                  <a:cubicBezTo>
                    <a:pt x="71569" y="104946"/>
                    <a:pt x="71049" y="106929"/>
                    <a:pt x="70603" y="108911"/>
                  </a:cubicBezTo>
                  <a:cubicBezTo>
                    <a:pt x="70330" y="110200"/>
                    <a:pt x="70404" y="111018"/>
                    <a:pt x="70850" y="111513"/>
                  </a:cubicBezTo>
                  <a:cubicBezTo>
                    <a:pt x="71180" y="111880"/>
                    <a:pt x="71741" y="112043"/>
                    <a:pt x="72541" y="112043"/>
                  </a:cubicBezTo>
                  <a:cubicBezTo>
                    <a:pt x="72823" y="112043"/>
                    <a:pt x="73135" y="112023"/>
                    <a:pt x="73477" y="111984"/>
                  </a:cubicBezTo>
                  <a:cubicBezTo>
                    <a:pt x="79053" y="111315"/>
                    <a:pt x="85496" y="109407"/>
                    <a:pt x="88767" y="104476"/>
                  </a:cubicBezTo>
                  <a:cubicBezTo>
                    <a:pt x="90279" y="102245"/>
                    <a:pt x="90279" y="99792"/>
                    <a:pt x="90502" y="97190"/>
                  </a:cubicBezTo>
                  <a:cubicBezTo>
                    <a:pt x="90576" y="96546"/>
                    <a:pt x="90527" y="95901"/>
                    <a:pt x="90527" y="95183"/>
                  </a:cubicBezTo>
                  <a:cubicBezTo>
                    <a:pt x="91121" y="95034"/>
                    <a:pt x="91642" y="94885"/>
                    <a:pt x="92137" y="94811"/>
                  </a:cubicBezTo>
                  <a:cubicBezTo>
                    <a:pt x="94219" y="94514"/>
                    <a:pt x="96102" y="93696"/>
                    <a:pt x="97812" y="92556"/>
                  </a:cubicBezTo>
                  <a:cubicBezTo>
                    <a:pt x="98531" y="92060"/>
                    <a:pt x="99299" y="91366"/>
                    <a:pt x="99646" y="90573"/>
                  </a:cubicBezTo>
                  <a:cubicBezTo>
                    <a:pt x="100885" y="87872"/>
                    <a:pt x="101158" y="85097"/>
                    <a:pt x="99572" y="82396"/>
                  </a:cubicBezTo>
                  <a:cubicBezTo>
                    <a:pt x="99349" y="82024"/>
                    <a:pt x="99200" y="81627"/>
                    <a:pt x="99076" y="81404"/>
                  </a:cubicBezTo>
                  <a:cubicBezTo>
                    <a:pt x="100439" y="80760"/>
                    <a:pt x="101901" y="80388"/>
                    <a:pt x="102868" y="79496"/>
                  </a:cubicBezTo>
                  <a:cubicBezTo>
                    <a:pt x="105470" y="77117"/>
                    <a:pt x="106833" y="74044"/>
                    <a:pt x="106733" y="70501"/>
                  </a:cubicBezTo>
                  <a:cubicBezTo>
                    <a:pt x="106684" y="68692"/>
                    <a:pt x="106114" y="67006"/>
                    <a:pt x="104429" y="65916"/>
                  </a:cubicBezTo>
                  <a:cubicBezTo>
                    <a:pt x="103264" y="65173"/>
                    <a:pt x="103363" y="64528"/>
                    <a:pt x="104701" y="64107"/>
                  </a:cubicBezTo>
                  <a:cubicBezTo>
                    <a:pt x="106387" y="63537"/>
                    <a:pt x="107378" y="62348"/>
                    <a:pt x="107799" y="60762"/>
                  </a:cubicBezTo>
                  <a:cubicBezTo>
                    <a:pt x="108245" y="59176"/>
                    <a:pt x="108567" y="57540"/>
                    <a:pt x="108666" y="55904"/>
                  </a:cubicBezTo>
                  <a:cubicBezTo>
                    <a:pt x="108815" y="53872"/>
                    <a:pt x="108022" y="52162"/>
                    <a:pt x="106188" y="51047"/>
                  </a:cubicBezTo>
                  <a:cubicBezTo>
                    <a:pt x="105693" y="50750"/>
                    <a:pt x="105222" y="50403"/>
                    <a:pt x="104602" y="50007"/>
                  </a:cubicBezTo>
                  <a:cubicBezTo>
                    <a:pt x="104924" y="49783"/>
                    <a:pt x="105123" y="49635"/>
                    <a:pt x="105321" y="49486"/>
                  </a:cubicBezTo>
                  <a:cubicBezTo>
                    <a:pt x="108617" y="47157"/>
                    <a:pt x="109013" y="42597"/>
                    <a:pt x="106213" y="39648"/>
                  </a:cubicBezTo>
                  <a:cubicBezTo>
                    <a:pt x="104652" y="38012"/>
                    <a:pt x="104652" y="38012"/>
                    <a:pt x="105916" y="36055"/>
                  </a:cubicBezTo>
                  <a:cubicBezTo>
                    <a:pt x="105940" y="35980"/>
                    <a:pt x="105965" y="35931"/>
                    <a:pt x="106015" y="35881"/>
                  </a:cubicBezTo>
                  <a:cubicBezTo>
                    <a:pt x="108865" y="32090"/>
                    <a:pt x="106907" y="26638"/>
                    <a:pt x="102744" y="24977"/>
                  </a:cubicBezTo>
                  <a:cubicBezTo>
                    <a:pt x="101777" y="24606"/>
                    <a:pt x="100836" y="24160"/>
                    <a:pt x="100043" y="23838"/>
                  </a:cubicBezTo>
                  <a:cubicBezTo>
                    <a:pt x="100043" y="21805"/>
                    <a:pt x="100117" y="19972"/>
                    <a:pt x="100018" y="18113"/>
                  </a:cubicBezTo>
                  <a:cubicBezTo>
                    <a:pt x="99844" y="14916"/>
                    <a:pt x="98060" y="12438"/>
                    <a:pt x="95557" y="10753"/>
                  </a:cubicBezTo>
                  <a:cubicBezTo>
                    <a:pt x="93569" y="9398"/>
                    <a:pt x="91423" y="8726"/>
                    <a:pt x="89203" y="8726"/>
                  </a:cubicBezTo>
                  <a:cubicBezTo>
                    <a:pt x="87688" y="8726"/>
                    <a:pt x="86138" y="9039"/>
                    <a:pt x="84579" y="9663"/>
                  </a:cubicBezTo>
                  <a:cubicBezTo>
                    <a:pt x="83662" y="10010"/>
                    <a:pt x="82820" y="10480"/>
                    <a:pt x="82002" y="10877"/>
                  </a:cubicBezTo>
                  <a:cubicBezTo>
                    <a:pt x="78855" y="5599"/>
                    <a:pt x="75683" y="618"/>
                    <a:pt x="68793" y="72"/>
                  </a:cubicBezTo>
                  <a:cubicBezTo>
                    <a:pt x="68179" y="24"/>
                    <a:pt x="67574" y="0"/>
                    <a:pt x="66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8"/>
            <p:cNvSpPr/>
            <p:nvPr/>
          </p:nvSpPr>
          <p:spPr>
            <a:xfrm>
              <a:off x="4042925" y="2699275"/>
              <a:ext cx="323400" cy="103725"/>
            </a:xfrm>
            <a:custGeom>
              <a:avLst/>
              <a:gdLst/>
              <a:ahLst/>
              <a:cxnLst/>
              <a:rect l="l" t="t" r="r" b="b"/>
              <a:pathLst>
                <a:path w="12936" h="4149" extrusionOk="0">
                  <a:moveTo>
                    <a:pt x="12347" y="0"/>
                  </a:moveTo>
                  <a:cubicBezTo>
                    <a:pt x="12287" y="0"/>
                    <a:pt x="12226" y="11"/>
                    <a:pt x="12168" y="35"/>
                  </a:cubicBezTo>
                  <a:cubicBezTo>
                    <a:pt x="5477" y="3008"/>
                    <a:pt x="545" y="3132"/>
                    <a:pt x="496" y="3132"/>
                  </a:cubicBezTo>
                  <a:cubicBezTo>
                    <a:pt x="223" y="3157"/>
                    <a:pt x="0" y="3380"/>
                    <a:pt x="0" y="3653"/>
                  </a:cubicBezTo>
                  <a:cubicBezTo>
                    <a:pt x="0" y="3925"/>
                    <a:pt x="223" y="4148"/>
                    <a:pt x="496" y="4148"/>
                  </a:cubicBezTo>
                  <a:cubicBezTo>
                    <a:pt x="719" y="4148"/>
                    <a:pt x="5675" y="4000"/>
                    <a:pt x="12564" y="951"/>
                  </a:cubicBezTo>
                  <a:cubicBezTo>
                    <a:pt x="12812" y="852"/>
                    <a:pt x="12936" y="555"/>
                    <a:pt x="12812" y="307"/>
                  </a:cubicBezTo>
                  <a:cubicBezTo>
                    <a:pt x="12736" y="117"/>
                    <a:pt x="12544" y="0"/>
                    <a:pt x="12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48"/>
            <p:cNvSpPr/>
            <p:nvPr/>
          </p:nvSpPr>
          <p:spPr>
            <a:xfrm>
              <a:off x="3914675" y="1335125"/>
              <a:ext cx="1025975" cy="660625"/>
            </a:xfrm>
            <a:custGeom>
              <a:avLst/>
              <a:gdLst/>
              <a:ahLst/>
              <a:cxnLst/>
              <a:rect l="l" t="t" r="r" b="b"/>
              <a:pathLst>
                <a:path w="41039" h="26425" extrusionOk="0">
                  <a:moveTo>
                    <a:pt x="20693" y="8631"/>
                  </a:moveTo>
                  <a:cubicBezTo>
                    <a:pt x="22328" y="11432"/>
                    <a:pt x="23171" y="14975"/>
                    <a:pt x="23047" y="18866"/>
                  </a:cubicBezTo>
                  <a:cubicBezTo>
                    <a:pt x="22973" y="21022"/>
                    <a:pt x="22403" y="22955"/>
                    <a:pt x="21411" y="24417"/>
                  </a:cubicBezTo>
                  <a:cubicBezTo>
                    <a:pt x="21139" y="24838"/>
                    <a:pt x="20668" y="25359"/>
                    <a:pt x="20073" y="25458"/>
                  </a:cubicBezTo>
                  <a:cubicBezTo>
                    <a:pt x="20003" y="25472"/>
                    <a:pt x="19931" y="25479"/>
                    <a:pt x="19859" y="25479"/>
                  </a:cubicBezTo>
                  <a:cubicBezTo>
                    <a:pt x="19551" y="25479"/>
                    <a:pt x="19230" y="25352"/>
                    <a:pt x="18909" y="25111"/>
                  </a:cubicBezTo>
                  <a:cubicBezTo>
                    <a:pt x="16877" y="23550"/>
                    <a:pt x="16926" y="19981"/>
                    <a:pt x="17124" y="17404"/>
                  </a:cubicBezTo>
                  <a:cubicBezTo>
                    <a:pt x="17323" y="14851"/>
                    <a:pt x="18116" y="12423"/>
                    <a:pt x="19429" y="10366"/>
                  </a:cubicBezTo>
                  <a:cubicBezTo>
                    <a:pt x="19825" y="9747"/>
                    <a:pt x="20247" y="9177"/>
                    <a:pt x="20693" y="8631"/>
                  </a:cubicBezTo>
                  <a:close/>
                  <a:moveTo>
                    <a:pt x="3847" y="1"/>
                  </a:moveTo>
                  <a:cubicBezTo>
                    <a:pt x="2724" y="1"/>
                    <a:pt x="1587" y="60"/>
                    <a:pt x="447" y="181"/>
                  </a:cubicBezTo>
                  <a:cubicBezTo>
                    <a:pt x="174" y="206"/>
                    <a:pt x="1" y="454"/>
                    <a:pt x="25" y="701"/>
                  </a:cubicBezTo>
                  <a:cubicBezTo>
                    <a:pt x="49" y="935"/>
                    <a:pt x="248" y="1125"/>
                    <a:pt x="500" y="1125"/>
                  </a:cubicBezTo>
                  <a:cubicBezTo>
                    <a:pt x="515" y="1125"/>
                    <a:pt x="530" y="1124"/>
                    <a:pt x="546" y="1123"/>
                  </a:cubicBezTo>
                  <a:cubicBezTo>
                    <a:pt x="1675" y="999"/>
                    <a:pt x="2800" y="939"/>
                    <a:pt x="3908" y="939"/>
                  </a:cubicBezTo>
                  <a:cubicBezTo>
                    <a:pt x="8370" y="939"/>
                    <a:pt x="12576" y="1918"/>
                    <a:pt x="15811" y="3725"/>
                  </a:cubicBezTo>
                  <a:cubicBezTo>
                    <a:pt x="17570" y="4716"/>
                    <a:pt x="19032" y="6104"/>
                    <a:pt x="20172" y="7814"/>
                  </a:cubicBezTo>
                  <a:cubicBezTo>
                    <a:pt x="19627" y="8433"/>
                    <a:pt x="19107" y="9102"/>
                    <a:pt x="18636" y="9846"/>
                  </a:cubicBezTo>
                  <a:cubicBezTo>
                    <a:pt x="17248" y="12051"/>
                    <a:pt x="16381" y="14628"/>
                    <a:pt x="16183" y="17354"/>
                  </a:cubicBezTo>
                  <a:cubicBezTo>
                    <a:pt x="15960" y="20105"/>
                    <a:pt x="15960" y="24021"/>
                    <a:pt x="18339" y="25854"/>
                  </a:cubicBezTo>
                  <a:cubicBezTo>
                    <a:pt x="18834" y="26226"/>
                    <a:pt x="19355" y="26424"/>
                    <a:pt x="19875" y="26424"/>
                  </a:cubicBezTo>
                  <a:cubicBezTo>
                    <a:pt x="19999" y="26424"/>
                    <a:pt x="20123" y="26400"/>
                    <a:pt x="20222" y="26400"/>
                  </a:cubicBezTo>
                  <a:cubicBezTo>
                    <a:pt x="20965" y="26276"/>
                    <a:pt x="21634" y="25780"/>
                    <a:pt x="22180" y="24937"/>
                  </a:cubicBezTo>
                  <a:cubicBezTo>
                    <a:pt x="23270" y="23327"/>
                    <a:pt x="23890" y="21220"/>
                    <a:pt x="23964" y="18891"/>
                  </a:cubicBezTo>
                  <a:cubicBezTo>
                    <a:pt x="24113" y="14703"/>
                    <a:pt x="23196" y="10911"/>
                    <a:pt x="21362" y="7913"/>
                  </a:cubicBezTo>
                  <a:cubicBezTo>
                    <a:pt x="25555" y="3644"/>
                    <a:pt x="31638" y="2614"/>
                    <a:pt x="36513" y="2614"/>
                  </a:cubicBezTo>
                  <a:cubicBezTo>
                    <a:pt x="37977" y="2614"/>
                    <a:pt x="39331" y="2707"/>
                    <a:pt x="40493" y="2833"/>
                  </a:cubicBezTo>
                  <a:cubicBezTo>
                    <a:pt x="40509" y="2834"/>
                    <a:pt x="40524" y="2835"/>
                    <a:pt x="40540" y="2835"/>
                  </a:cubicBezTo>
                  <a:cubicBezTo>
                    <a:pt x="40771" y="2835"/>
                    <a:pt x="40990" y="2667"/>
                    <a:pt x="41013" y="2411"/>
                  </a:cubicBezTo>
                  <a:cubicBezTo>
                    <a:pt x="41038" y="2164"/>
                    <a:pt x="40865" y="1916"/>
                    <a:pt x="40592" y="1891"/>
                  </a:cubicBezTo>
                  <a:cubicBezTo>
                    <a:pt x="39413" y="1766"/>
                    <a:pt x="38040" y="1674"/>
                    <a:pt x="36554" y="1674"/>
                  </a:cubicBezTo>
                  <a:cubicBezTo>
                    <a:pt x="31544" y="1674"/>
                    <a:pt x="25257" y="2724"/>
                    <a:pt x="20841" y="7120"/>
                  </a:cubicBezTo>
                  <a:cubicBezTo>
                    <a:pt x="19627" y="5385"/>
                    <a:pt x="18091" y="3948"/>
                    <a:pt x="16282" y="2932"/>
                  </a:cubicBezTo>
                  <a:cubicBezTo>
                    <a:pt x="12890" y="1016"/>
                    <a:pt x="8487" y="1"/>
                    <a:pt x="38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8"/>
            <p:cNvSpPr/>
            <p:nvPr/>
          </p:nvSpPr>
          <p:spPr>
            <a:xfrm>
              <a:off x="4217625" y="2096225"/>
              <a:ext cx="337050" cy="208625"/>
            </a:xfrm>
            <a:custGeom>
              <a:avLst/>
              <a:gdLst/>
              <a:ahLst/>
              <a:cxnLst/>
              <a:rect l="l" t="t" r="r" b="b"/>
              <a:pathLst>
                <a:path w="13482" h="8345" extrusionOk="0">
                  <a:moveTo>
                    <a:pt x="7247" y="0"/>
                  </a:moveTo>
                  <a:cubicBezTo>
                    <a:pt x="5329" y="0"/>
                    <a:pt x="2931" y="810"/>
                    <a:pt x="1" y="3142"/>
                  </a:cubicBezTo>
                  <a:cubicBezTo>
                    <a:pt x="1" y="3142"/>
                    <a:pt x="2796" y="8345"/>
                    <a:pt x="7012" y="8345"/>
                  </a:cubicBezTo>
                  <a:cubicBezTo>
                    <a:pt x="8920" y="8345"/>
                    <a:pt x="11119" y="7279"/>
                    <a:pt x="13481" y="4183"/>
                  </a:cubicBezTo>
                  <a:cubicBezTo>
                    <a:pt x="13481" y="4183"/>
                    <a:pt x="11605" y="0"/>
                    <a:pt x="72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8"/>
            <p:cNvSpPr/>
            <p:nvPr/>
          </p:nvSpPr>
          <p:spPr>
            <a:xfrm>
              <a:off x="3888650" y="1564075"/>
              <a:ext cx="389725" cy="226600"/>
            </a:xfrm>
            <a:custGeom>
              <a:avLst/>
              <a:gdLst/>
              <a:ahLst/>
              <a:cxnLst/>
              <a:rect l="l" t="t" r="r" b="b"/>
              <a:pathLst>
                <a:path w="15589" h="9064" extrusionOk="0">
                  <a:moveTo>
                    <a:pt x="8916" y="945"/>
                  </a:moveTo>
                  <a:cubicBezTo>
                    <a:pt x="9816" y="945"/>
                    <a:pt x="10637" y="1099"/>
                    <a:pt x="11375" y="1406"/>
                  </a:cubicBezTo>
                  <a:cubicBezTo>
                    <a:pt x="13531" y="2298"/>
                    <a:pt x="14349" y="4331"/>
                    <a:pt x="14572" y="5000"/>
                  </a:cubicBezTo>
                  <a:cubicBezTo>
                    <a:pt x="12667" y="7091"/>
                    <a:pt x="10653" y="8136"/>
                    <a:pt x="8591" y="8136"/>
                  </a:cubicBezTo>
                  <a:cubicBezTo>
                    <a:pt x="8454" y="8136"/>
                    <a:pt x="8316" y="8131"/>
                    <a:pt x="8179" y="8122"/>
                  </a:cubicBezTo>
                  <a:cubicBezTo>
                    <a:pt x="4734" y="7874"/>
                    <a:pt x="2033" y="4727"/>
                    <a:pt x="1165" y="3587"/>
                  </a:cubicBezTo>
                  <a:cubicBezTo>
                    <a:pt x="4170" y="1823"/>
                    <a:pt x="6768" y="945"/>
                    <a:pt x="8916" y="945"/>
                  </a:cubicBezTo>
                  <a:close/>
                  <a:moveTo>
                    <a:pt x="8924" y="1"/>
                  </a:moveTo>
                  <a:cubicBezTo>
                    <a:pt x="6485" y="1"/>
                    <a:pt x="3582" y="1017"/>
                    <a:pt x="249" y="3042"/>
                  </a:cubicBezTo>
                  <a:cubicBezTo>
                    <a:pt x="149" y="3116"/>
                    <a:pt x="75" y="3215"/>
                    <a:pt x="25" y="3339"/>
                  </a:cubicBezTo>
                  <a:cubicBezTo>
                    <a:pt x="1" y="3463"/>
                    <a:pt x="25" y="3612"/>
                    <a:pt x="100" y="3711"/>
                  </a:cubicBezTo>
                  <a:cubicBezTo>
                    <a:pt x="249" y="3909"/>
                    <a:pt x="3470" y="8717"/>
                    <a:pt x="8129" y="9064"/>
                  </a:cubicBezTo>
                  <a:lnTo>
                    <a:pt x="8625" y="9064"/>
                  </a:lnTo>
                  <a:cubicBezTo>
                    <a:pt x="11004" y="9064"/>
                    <a:pt x="13308" y="7849"/>
                    <a:pt x="15439" y="5421"/>
                  </a:cubicBezTo>
                  <a:cubicBezTo>
                    <a:pt x="15539" y="5322"/>
                    <a:pt x="15588" y="5148"/>
                    <a:pt x="15563" y="5000"/>
                  </a:cubicBezTo>
                  <a:cubicBezTo>
                    <a:pt x="15514" y="4876"/>
                    <a:pt x="14770" y="1828"/>
                    <a:pt x="11747" y="539"/>
                  </a:cubicBezTo>
                  <a:cubicBezTo>
                    <a:pt x="10890" y="180"/>
                    <a:pt x="9948" y="1"/>
                    <a:pt x="89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8"/>
            <p:cNvSpPr/>
            <p:nvPr/>
          </p:nvSpPr>
          <p:spPr>
            <a:xfrm>
              <a:off x="4024325" y="1584975"/>
              <a:ext cx="184650" cy="185250"/>
            </a:xfrm>
            <a:custGeom>
              <a:avLst/>
              <a:gdLst/>
              <a:ahLst/>
              <a:cxnLst/>
              <a:rect l="l" t="t" r="r" b="b"/>
              <a:pathLst>
                <a:path w="7386" h="7410" extrusionOk="0">
                  <a:moveTo>
                    <a:pt x="3693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693" y="7410"/>
                  </a:cubicBezTo>
                  <a:cubicBezTo>
                    <a:pt x="5725" y="7410"/>
                    <a:pt x="7386" y="5750"/>
                    <a:pt x="7386" y="3718"/>
                  </a:cubicBezTo>
                  <a:cubicBezTo>
                    <a:pt x="7386" y="1661"/>
                    <a:pt x="5725" y="0"/>
                    <a:pt x="36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8"/>
            <p:cNvSpPr/>
            <p:nvPr/>
          </p:nvSpPr>
          <p:spPr>
            <a:xfrm>
              <a:off x="4521200" y="1564075"/>
              <a:ext cx="389700" cy="226600"/>
            </a:xfrm>
            <a:custGeom>
              <a:avLst/>
              <a:gdLst/>
              <a:ahLst/>
              <a:cxnLst/>
              <a:rect l="l" t="t" r="r" b="b"/>
              <a:pathLst>
                <a:path w="15588" h="9064" extrusionOk="0">
                  <a:moveTo>
                    <a:pt x="8896" y="945"/>
                  </a:moveTo>
                  <a:cubicBezTo>
                    <a:pt x="9793" y="945"/>
                    <a:pt x="10611" y="1099"/>
                    <a:pt x="11350" y="1406"/>
                  </a:cubicBezTo>
                  <a:cubicBezTo>
                    <a:pt x="13506" y="2298"/>
                    <a:pt x="14349" y="4331"/>
                    <a:pt x="14572" y="5000"/>
                  </a:cubicBezTo>
                  <a:cubicBezTo>
                    <a:pt x="12643" y="7091"/>
                    <a:pt x="10650" y="8136"/>
                    <a:pt x="8591" y="8136"/>
                  </a:cubicBezTo>
                  <a:cubicBezTo>
                    <a:pt x="8453" y="8136"/>
                    <a:pt x="8316" y="8131"/>
                    <a:pt x="8178" y="8122"/>
                  </a:cubicBezTo>
                  <a:cubicBezTo>
                    <a:pt x="4734" y="7874"/>
                    <a:pt x="2032" y="4727"/>
                    <a:pt x="1165" y="3587"/>
                  </a:cubicBezTo>
                  <a:cubicBezTo>
                    <a:pt x="4169" y="1823"/>
                    <a:pt x="6755" y="945"/>
                    <a:pt x="8896" y="945"/>
                  </a:cubicBezTo>
                  <a:close/>
                  <a:moveTo>
                    <a:pt x="8915" y="1"/>
                  </a:moveTo>
                  <a:cubicBezTo>
                    <a:pt x="6485" y="1"/>
                    <a:pt x="3582" y="1017"/>
                    <a:pt x="248" y="3042"/>
                  </a:cubicBezTo>
                  <a:cubicBezTo>
                    <a:pt x="124" y="3116"/>
                    <a:pt x="50" y="3215"/>
                    <a:pt x="25" y="3339"/>
                  </a:cubicBezTo>
                  <a:cubicBezTo>
                    <a:pt x="0" y="3463"/>
                    <a:pt x="25" y="3612"/>
                    <a:pt x="99" y="3711"/>
                  </a:cubicBezTo>
                  <a:cubicBezTo>
                    <a:pt x="223" y="3909"/>
                    <a:pt x="3445" y="8717"/>
                    <a:pt x="8104" y="9064"/>
                  </a:cubicBezTo>
                  <a:lnTo>
                    <a:pt x="8599" y="9064"/>
                  </a:lnTo>
                  <a:cubicBezTo>
                    <a:pt x="11003" y="9064"/>
                    <a:pt x="13283" y="7849"/>
                    <a:pt x="15439" y="5421"/>
                  </a:cubicBezTo>
                  <a:cubicBezTo>
                    <a:pt x="15538" y="5322"/>
                    <a:pt x="15588" y="5148"/>
                    <a:pt x="15538" y="5000"/>
                  </a:cubicBezTo>
                  <a:cubicBezTo>
                    <a:pt x="15513" y="4876"/>
                    <a:pt x="14770" y="1828"/>
                    <a:pt x="11722" y="539"/>
                  </a:cubicBezTo>
                  <a:cubicBezTo>
                    <a:pt x="10872" y="180"/>
                    <a:pt x="9935" y="1"/>
                    <a:pt x="89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8"/>
            <p:cNvSpPr/>
            <p:nvPr/>
          </p:nvSpPr>
          <p:spPr>
            <a:xfrm>
              <a:off x="4656250" y="1584975"/>
              <a:ext cx="185275" cy="185250"/>
            </a:xfrm>
            <a:custGeom>
              <a:avLst/>
              <a:gdLst/>
              <a:ahLst/>
              <a:cxnLst/>
              <a:rect l="l" t="t" r="r" b="b"/>
              <a:pathLst>
                <a:path w="7411" h="7410" extrusionOk="0">
                  <a:moveTo>
                    <a:pt x="3718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718" y="7410"/>
                  </a:cubicBezTo>
                  <a:cubicBezTo>
                    <a:pt x="5750" y="7410"/>
                    <a:pt x="7410" y="5750"/>
                    <a:pt x="7410" y="3718"/>
                  </a:cubicBezTo>
                  <a:cubicBezTo>
                    <a:pt x="7410" y="1661"/>
                    <a:pt x="5750" y="0"/>
                    <a:pt x="3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8"/>
            <p:cNvSpPr/>
            <p:nvPr/>
          </p:nvSpPr>
          <p:spPr>
            <a:xfrm>
              <a:off x="2833600" y="3528300"/>
              <a:ext cx="1790450" cy="1934950"/>
            </a:xfrm>
            <a:custGeom>
              <a:avLst/>
              <a:gdLst/>
              <a:ahLst/>
              <a:cxnLst/>
              <a:rect l="l" t="t" r="r" b="b"/>
              <a:pathLst>
                <a:path w="71618" h="77398" extrusionOk="0">
                  <a:moveTo>
                    <a:pt x="34477" y="1"/>
                  </a:moveTo>
                  <a:cubicBezTo>
                    <a:pt x="25012" y="1"/>
                    <a:pt x="15072" y="4812"/>
                    <a:pt x="10062" y="11554"/>
                  </a:cubicBezTo>
                  <a:cubicBezTo>
                    <a:pt x="4238" y="19335"/>
                    <a:pt x="1785" y="29149"/>
                    <a:pt x="892" y="38665"/>
                  </a:cubicBezTo>
                  <a:cubicBezTo>
                    <a:pt x="0" y="48156"/>
                    <a:pt x="595" y="57771"/>
                    <a:pt x="2008" y="67188"/>
                  </a:cubicBezTo>
                  <a:cubicBezTo>
                    <a:pt x="2082" y="67733"/>
                    <a:pt x="2949" y="73829"/>
                    <a:pt x="3718" y="77398"/>
                  </a:cubicBezTo>
                  <a:lnTo>
                    <a:pt x="71618" y="77398"/>
                  </a:lnTo>
                  <a:cubicBezTo>
                    <a:pt x="71568" y="76704"/>
                    <a:pt x="71469" y="75737"/>
                    <a:pt x="71469" y="75614"/>
                  </a:cubicBezTo>
                  <a:cubicBezTo>
                    <a:pt x="69809" y="59654"/>
                    <a:pt x="70428" y="42927"/>
                    <a:pt x="65447" y="27612"/>
                  </a:cubicBezTo>
                  <a:cubicBezTo>
                    <a:pt x="61309" y="14999"/>
                    <a:pt x="57270" y="7589"/>
                    <a:pt x="43888" y="1840"/>
                  </a:cubicBezTo>
                  <a:cubicBezTo>
                    <a:pt x="40956" y="574"/>
                    <a:pt x="37745" y="1"/>
                    <a:pt x="34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8"/>
            <p:cNvSpPr/>
            <p:nvPr/>
          </p:nvSpPr>
          <p:spPr>
            <a:xfrm>
              <a:off x="2822450" y="3515150"/>
              <a:ext cx="1814625" cy="1948100"/>
            </a:xfrm>
            <a:custGeom>
              <a:avLst/>
              <a:gdLst/>
              <a:ahLst/>
              <a:cxnLst/>
              <a:rect l="l" t="t" r="r" b="b"/>
              <a:pathLst>
                <a:path w="72585" h="77924" extrusionOk="0">
                  <a:moveTo>
                    <a:pt x="34920" y="0"/>
                  </a:moveTo>
                  <a:cubicBezTo>
                    <a:pt x="25109" y="0"/>
                    <a:pt x="15043" y="5163"/>
                    <a:pt x="10111" y="11783"/>
                  </a:cubicBezTo>
                  <a:cubicBezTo>
                    <a:pt x="4957" y="18697"/>
                    <a:pt x="1908" y="27643"/>
                    <a:pt x="843" y="39166"/>
                  </a:cubicBezTo>
                  <a:cubicBezTo>
                    <a:pt x="0" y="47889"/>
                    <a:pt x="372" y="57256"/>
                    <a:pt x="1958" y="67788"/>
                  </a:cubicBezTo>
                  <a:lnTo>
                    <a:pt x="1983" y="67962"/>
                  </a:lnTo>
                  <a:cubicBezTo>
                    <a:pt x="2701" y="72943"/>
                    <a:pt x="3247" y="76016"/>
                    <a:pt x="3643" y="77924"/>
                  </a:cubicBezTo>
                  <a:lnTo>
                    <a:pt x="4659" y="77924"/>
                  </a:lnTo>
                  <a:cubicBezTo>
                    <a:pt x="4263" y="76016"/>
                    <a:pt x="3693" y="72769"/>
                    <a:pt x="2974" y="67813"/>
                  </a:cubicBezTo>
                  <a:lnTo>
                    <a:pt x="2949" y="67640"/>
                  </a:lnTo>
                  <a:cubicBezTo>
                    <a:pt x="1363" y="57207"/>
                    <a:pt x="1016" y="47914"/>
                    <a:pt x="1834" y="39240"/>
                  </a:cubicBezTo>
                  <a:cubicBezTo>
                    <a:pt x="2900" y="27915"/>
                    <a:pt x="5873" y="19118"/>
                    <a:pt x="10904" y="12377"/>
                  </a:cubicBezTo>
                  <a:cubicBezTo>
                    <a:pt x="15662" y="5984"/>
                    <a:pt x="25401" y="978"/>
                    <a:pt x="34867" y="978"/>
                  </a:cubicBezTo>
                  <a:cubicBezTo>
                    <a:pt x="38064" y="978"/>
                    <a:pt x="41211" y="1548"/>
                    <a:pt x="44136" y="2812"/>
                  </a:cubicBezTo>
                  <a:cubicBezTo>
                    <a:pt x="57047" y="8363"/>
                    <a:pt x="61135" y="15178"/>
                    <a:pt x="65398" y="28287"/>
                  </a:cubicBezTo>
                  <a:cubicBezTo>
                    <a:pt x="68942" y="39141"/>
                    <a:pt x="69660" y="50888"/>
                    <a:pt x="70354" y="62237"/>
                  </a:cubicBezTo>
                  <a:cubicBezTo>
                    <a:pt x="70651" y="66822"/>
                    <a:pt x="70924" y="71580"/>
                    <a:pt x="71420" y="76189"/>
                  </a:cubicBezTo>
                  <a:cubicBezTo>
                    <a:pt x="71420" y="76239"/>
                    <a:pt x="71420" y="76412"/>
                    <a:pt x="71444" y="76635"/>
                  </a:cubicBezTo>
                  <a:cubicBezTo>
                    <a:pt x="71494" y="77180"/>
                    <a:pt x="71544" y="77577"/>
                    <a:pt x="71568" y="77924"/>
                  </a:cubicBezTo>
                  <a:lnTo>
                    <a:pt x="72584" y="77924"/>
                  </a:lnTo>
                  <a:cubicBezTo>
                    <a:pt x="72535" y="77453"/>
                    <a:pt x="72485" y="76883"/>
                    <a:pt x="72436" y="76561"/>
                  </a:cubicBezTo>
                  <a:cubicBezTo>
                    <a:pt x="72436" y="76313"/>
                    <a:pt x="72411" y="76140"/>
                    <a:pt x="72411" y="76090"/>
                  </a:cubicBezTo>
                  <a:cubicBezTo>
                    <a:pt x="71940" y="71505"/>
                    <a:pt x="71643" y="66747"/>
                    <a:pt x="71370" y="62188"/>
                  </a:cubicBezTo>
                  <a:cubicBezTo>
                    <a:pt x="70651" y="50764"/>
                    <a:pt x="69933" y="38943"/>
                    <a:pt x="66364" y="27990"/>
                  </a:cubicBezTo>
                  <a:cubicBezTo>
                    <a:pt x="62077" y="14831"/>
                    <a:pt x="57716" y="7570"/>
                    <a:pt x="44532" y="1895"/>
                  </a:cubicBezTo>
                  <a:cubicBezTo>
                    <a:pt x="41494" y="585"/>
                    <a:pt x="38221" y="0"/>
                    <a:pt x="34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8"/>
            <p:cNvSpPr/>
            <p:nvPr/>
          </p:nvSpPr>
          <p:spPr>
            <a:xfrm>
              <a:off x="3520650" y="4717425"/>
              <a:ext cx="221825" cy="745825"/>
            </a:xfrm>
            <a:custGeom>
              <a:avLst/>
              <a:gdLst/>
              <a:ahLst/>
              <a:cxnLst/>
              <a:rect l="l" t="t" r="r" b="b"/>
              <a:pathLst>
                <a:path w="8873" h="29833" extrusionOk="0">
                  <a:moveTo>
                    <a:pt x="570" y="1"/>
                  </a:moveTo>
                  <a:cubicBezTo>
                    <a:pt x="487" y="1"/>
                    <a:pt x="402" y="23"/>
                    <a:pt x="323" y="71"/>
                  </a:cubicBezTo>
                  <a:cubicBezTo>
                    <a:pt x="100" y="194"/>
                    <a:pt x="1" y="517"/>
                    <a:pt x="149" y="740"/>
                  </a:cubicBezTo>
                  <a:lnTo>
                    <a:pt x="5056" y="9562"/>
                  </a:lnTo>
                  <a:lnTo>
                    <a:pt x="7881" y="29833"/>
                  </a:lnTo>
                  <a:lnTo>
                    <a:pt x="8872" y="29833"/>
                  </a:lnTo>
                  <a:lnTo>
                    <a:pt x="6047" y="9314"/>
                  </a:lnTo>
                  <a:cubicBezTo>
                    <a:pt x="6023" y="9264"/>
                    <a:pt x="5998" y="9190"/>
                    <a:pt x="5973" y="9141"/>
                  </a:cubicBezTo>
                  <a:lnTo>
                    <a:pt x="1017" y="269"/>
                  </a:lnTo>
                  <a:cubicBezTo>
                    <a:pt x="916" y="100"/>
                    <a:pt x="746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8"/>
            <p:cNvSpPr/>
            <p:nvPr/>
          </p:nvSpPr>
          <p:spPr>
            <a:xfrm>
              <a:off x="3645175" y="4665425"/>
              <a:ext cx="104725" cy="299100"/>
            </a:xfrm>
            <a:custGeom>
              <a:avLst/>
              <a:gdLst/>
              <a:ahLst/>
              <a:cxnLst/>
              <a:rect l="l" t="t" r="r" b="b"/>
              <a:pathLst>
                <a:path w="4189" h="11964" extrusionOk="0">
                  <a:moveTo>
                    <a:pt x="3627" y="0"/>
                  </a:moveTo>
                  <a:cubicBezTo>
                    <a:pt x="3406" y="0"/>
                    <a:pt x="3209" y="141"/>
                    <a:pt x="3148" y="366"/>
                  </a:cubicBezTo>
                  <a:lnTo>
                    <a:pt x="75" y="11344"/>
                  </a:lnTo>
                  <a:cubicBezTo>
                    <a:pt x="1" y="11592"/>
                    <a:pt x="149" y="11865"/>
                    <a:pt x="422" y="11939"/>
                  </a:cubicBezTo>
                  <a:cubicBezTo>
                    <a:pt x="472" y="11964"/>
                    <a:pt x="521" y="11964"/>
                    <a:pt x="571" y="11964"/>
                  </a:cubicBezTo>
                  <a:cubicBezTo>
                    <a:pt x="769" y="11964"/>
                    <a:pt x="992" y="11815"/>
                    <a:pt x="1042" y="11617"/>
                  </a:cubicBezTo>
                  <a:lnTo>
                    <a:pt x="4114" y="614"/>
                  </a:lnTo>
                  <a:cubicBezTo>
                    <a:pt x="4189" y="366"/>
                    <a:pt x="4040" y="94"/>
                    <a:pt x="3767" y="19"/>
                  </a:cubicBezTo>
                  <a:cubicBezTo>
                    <a:pt x="3720" y="7"/>
                    <a:pt x="3673" y="0"/>
                    <a:pt x="3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8" name="Google Shape;1898;p48"/>
          <p:cNvGrpSpPr/>
          <p:nvPr/>
        </p:nvGrpSpPr>
        <p:grpSpPr>
          <a:xfrm rot="906998">
            <a:off x="728817" y="4096508"/>
            <a:ext cx="981457" cy="1267418"/>
            <a:chOff x="1770275" y="238150"/>
            <a:chExt cx="4037050" cy="5213300"/>
          </a:xfrm>
        </p:grpSpPr>
        <p:sp>
          <p:nvSpPr>
            <p:cNvPr id="1899" name="Google Shape;1899;p48"/>
            <p:cNvSpPr/>
            <p:nvPr/>
          </p:nvSpPr>
          <p:spPr>
            <a:xfrm>
              <a:off x="1805500" y="238150"/>
              <a:ext cx="2326475" cy="2189475"/>
            </a:xfrm>
            <a:custGeom>
              <a:avLst/>
              <a:gdLst/>
              <a:ahLst/>
              <a:cxnLst/>
              <a:rect l="l" t="t" r="r" b="b"/>
              <a:pathLst>
                <a:path w="93059" h="87579" extrusionOk="0">
                  <a:moveTo>
                    <a:pt x="77552" y="0"/>
                  </a:moveTo>
                  <a:cubicBezTo>
                    <a:pt x="75986" y="0"/>
                    <a:pt x="74373" y="397"/>
                    <a:pt x="72834" y="1226"/>
                  </a:cubicBezTo>
                  <a:cubicBezTo>
                    <a:pt x="70903" y="2243"/>
                    <a:pt x="69624" y="3913"/>
                    <a:pt x="68554" y="5766"/>
                  </a:cubicBezTo>
                  <a:cubicBezTo>
                    <a:pt x="68319" y="6184"/>
                    <a:pt x="68085" y="6627"/>
                    <a:pt x="67771" y="7254"/>
                  </a:cubicBezTo>
                  <a:cubicBezTo>
                    <a:pt x="65684" y="4592"/>
                    <a:pt x="62996" y="3287"/>
                    <a:pt x="59995" y="2530"/>
                  </a:cubicBezTo>
                  <a:cubicBezTo>
                    <a:pt x="59175" y="2327"/>
                    <a:pt x="58387" y="2227"/>
                    <a:pt x="57630" y="2227"/>
                  </a:cubicBezTo>
                  <a:cubicBezTo>
                    <a:pt x="55184" y="2227"/>
                    <a:pt x="53066" y="3271"/>
                    <a:pt x="51253" y="5244"/>
                  </a:cubicBezTo>
                  <a:cubicBezTo>
                    <a:pt x="50313" y="6314"/>
                    <a:pt x="49557" y="7541"/>
                    <a:pt x="48643" y="8793"/>
                  </a:cubicBezTo>
                  <a:cubicBezTo>
                    <a:pt x="47078" y="7149"/>
                    <a:pt x="45225" y="5897"/>
                    <a:pt x="43085" y="4983"/>
                  </a:cubicBezTo>
                  <a:cubicBezTo>
                    <a:pt x="42027" y="4548"/>
                    <a:pt x="41006" y="4334"/>
                    <a:pt x="40021" y="4334"/>
                  </a:cubicBezTo>
                  <a:cubicBezTo>
                    <a:pt x="38408" y="4334"/>
                    <a:pt x="36891" y="4909"/>
                    <a:pt x="35465" y="6027"/>
                  </a:cubicBezTo>
                  <a:cubicBezTo>
                    <a:pt x="32829" y="8063"/>
                    <a:pt x="30663" y="10516"/>
                    <a:pt x="29854" y="13908"/>
                  </a:cubicBezTo>
                  <a:cubicBezTo>
                    <a:pt x="29802" y="14117"/>
                    <a:pt x="29646" y="14326"/>
                    <a:pt x="29332" y="14926"/>
                  </a:cubicBezTo>
                  <a:cubicBezTo>
                    <a:pt x="28941" y="14378"/>
                    <a:pt x="28732" y="13934"/>
                    <a:pt x="28367" y="13621"/>
                  </a:cubicBezTo>
                  <a:cubicBezTo>
                    <a:pt x="26493" y="12001"/>
                    <a:pt x="24317" y="11059"/>
                    <a:pt x="22152" y="11059"/>
                  </a:cubicBezTo>
                  <a:cubicBezTo>
                    <a:pt x="19644" y="11059"/>
                    <a:pt x="17151" y="12324"/>
                    <a:pt x="15162" y="15265"/>
                  </a:cubicBezTo>
                  <a:cubicBezTo>
                    <a:pt x="14719" y="15917"/>
                    <a:pt x="14249" y="16596"/>
                    <a:pt x="14066" y="17327"/>
                  </a:cubicBezTo>
                  <a:cubicBezTo>
                    <a:pt x="13466" y="19493"/>
                    <a:pt x="13023" y="21659"/>
                    <a:pt x="12527" y="23851"/>
                  </a:cubicBezTo>
                  <a:cubicBezTo>
                    <a:pt x="12448" y="24268"/>
                    <a:pt x="12396" y="24686"/>
                    <a:pt x="12318" y="25234"/>
                  </a:cubicBezTo>
                  <a:cubicBezTo>
                    <a:pt x="11613" y="24790"/>
                    <a:pt x="11065" y="24425"/>
                    <a:pt x="10491" y="24112"/>
                  </a:cubicBezTo>
                  <a:cubicBezTo>
                    <a:pt x="9917" y="23798"/>
                    <a:pt x="9317" y="23511"/>
                    <a:pt x="8691" y="23303"/>
                  </a:cubicBezTo>
                  <a:cubicBezTo>
                    <a:pt x="8202" y="23148"/>
                    <a:pt x="7654" y="23065"/>
                    <a:pt x="7077" y="23065"/>
                  </a:cubicBezTo>
                  <a:cubicBezTo>
                    <a:pt x="4138" y="23065"/>
                    <a:pt x="446" y="25221"/>
                    <a:pt x="53" y="31131"/>
                  </a:cubicBezTo>
                  <a:cubicBezTo>
                    <a:pt x="1" y="34524"/>
                    <a:pt x="888" y="38151"/>
                    <a:pt x="2010" y="41283"/>
                  </a:cubicBezTo>
                  <a:cubicBezTo>
                    <a:pt x="4985" y="49451"/>
                    <a:pt x="8038" y="58297"/>
                    <a:pt x="11352" y="66309"/>
                  </a:cubicBezTo>
                  <a:cubicBezTo>
                    <a:pt x="14145" y="73094"/>
                    <a:pt x="17746" y="80844"/>
                    <a:pt x="21765" y="86168"/>
                  </a:cubicBezTo>
                  <a:cubicBezTo>
                    <a:pt x="21995" y="86650"/>
                    <a:pt x="22852" y="87579"/>
                    <a:pt x="23803" y="87579"/>
                  </a:cubicBezTo>
                  <a:cubicBezTo>
                    <a:pt x="23931" y="87579"/>
                    <a:pt x="24061" y="87562"/>
                    <a:pt x="24192" y="87525"/>
                  </a:cubicBezTo>
                  <a:cubicBezTo>
                    <a:pt x="24087" y="86794"/>
                    <a:pt x="22130" y="76303"/>
                    <a:pt x="22730" y="71945"/>
                  </a:cubicBezTo>
                  <a:cubicBezTo>
                    <a:pt x="23878" y="63516"/>
                    <a:pt x="27166" y="56183"/>
                    <a:pt x="33195" y="50103"/>
                  </a:cubicBezTo>
                  <a:cubicBezTo>
                    <a:pt x="37005" y="46267"/>
                    <a:pt x="41467" y="43710"/>
                    <a:pt x="46582" y="42039"/>
                  </a:cubicBezTo>
                  <a:cubicBezTo>
                    <a:pt x="51122" y="40560"/>
                    <a:pt x="55712" y="40003"/>
                    <a:pt x="60450" y="40003"/>
                  </a:cubicBezTo>
                  <a:cubicBezTo>
                    <a:pt x="60559" y="40003"/>
                    <a:pt x="60668" y="40003"/>
                    <a:pt x="60778" y="40004"/>
                  </a:cubicBezTo>
                  <a:cubicBezTo>
                    <a:pt x="64953" y="40004"/>
                    <a:pt x="69102" y="40291"/>
                    <a:pt x="73043" y="41622"/>
                  </a:cubicBezTo>
                  <a:cubicBezTo>
                    <a:pt x="77114" y="42979"/>
                    <a:pt x="80976" y="44858"/>
                    <a:pt x="83403" y="48720"/>
                  </a:cubicBezTo>
                  <a:cubicBezTo>
                    <a:pt x="85334" y="51825"/>
                    <a:pt x="86978" y="55009"/>
                    <a:pt x="87943" y="58558"/>
                  </a:cubicBezTo>
                  <a:cubicBezTo>
                    <a:pt x="88779" y="61533"/>
                    <a:pt x="89718" y="64482"/>
                    <a:pt x="90631" y="67431"/>
                  </a:cubicBezTo>
                  <a:cubicBezTo>
                    <a:pt x="90828" y="68118"/>
                    <a:pt x="90955" y="69060"/>
                    <a:pt x="91817" y="69060"/>
                  </a:cubicBezTo>
                  <a:cubicBezTo>
                    <a:pt x="91871" y="69060"/>
                    <a:pt x="91928" y="69056"/>
                    <a:pt x="91988" y="69049"/>
                  </a:cubicBezTo>
                  <a:cubicBezTo>
                    <a:pt x="93032" y="68944"/>
                    <a:pt x="92928" y="67953"/>
                    <a:pt x="92954" y="67170"/>
                  </a:cubicBezTo>
                  <a:cubicBezTo>
                    <a:pt x="92954" y="66987"/>
                    <a:pt x="92954" y="66778"/>
                    <a:pt x="92954" y="66570"/>
                  </a:cubicBezTo>
                  <a:cubicBezTo>
                    <a:pt x="92954" y="63542"/>
                    <a:pt x="93058" y="60515"/>
                    <a:pt x="92954" y="57514"/>
                  </a:cubicBezTo>
                  <a:cubicBezTo>
                    <a:pt x="92615" y="49477"/>
                    <a:pt x="92171" y="41465"/>
                    <a:pt x="91753" y="33454"/>
                  </a:cubicBezTo>
                  <a:cubicBezTo>
                    <a:pt x="91675" y="31862"/>
                    <a:pt x="91623" y="30270"/>
                    <a:pt x="91362" y="28731"/>
                  </a:cubicBezTo>
                  <a:cubicBezTo>
                    <a:pt x="90605" y="24112"/>
                    <a:pt x="89927" y="19493"/>
                    <a:pt x="88935" y="14926"/>
                  </a:cubicBezTo>
                  <a:cubicBezTo>
                    <a:pt x="88283" y="11847"/>
                    <a:pt x="87369" y="8793"/>
                    <a:pt x="86143" y="5897"/>
                  </a:cubicBezTo>
                  <a:cubicBezTo>
                    <a:pt x="84523" y="2110"/>
                    <a:pt x="81163" y="0"/>
                    <a:pt x="77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8"/>
            <p:cNvSpPr/>
            <p:nvPr/>
          </p:nvSpPr>
          <p:spPr>
            <a:xfrm>
              <a:off x="2208025" y="1200050"/>
              <a:ext cx="2100100" cy="1970625"/>
            </a:xfrm>
            <a:custGeom>
              <a:avLst/>
              <a:gdLst/>
              <a:ahLst/>
              <a:cxnLst/>
              <a:rect l="l" t="t" r="r" b="b"/>
              <a:pathLst>
                <a:path w="84004" h="78825" extrusionOk="0">
                  <a:moveTo>
                    <a:pt x="54109" y="0"/>
                  </a:moveTo>
                  <a:cubicBezTo>
                    <a:pt x="47817" y="0"/>
                    <a:pt x="40297" y="908"/>
                    <a:pt x="33534" y="2572"/>
                  </a:cubicBezTo>
                  <a:lnTo>
                    <a:pt x="33038" y="2702"/>
                  </a:lnTo>
                  <a:cubicBezTo>
                    <a:pt x="21086" y="5756"/>
                    <a:pt x="7882" y="10896"/>
                    <a:pt x="5351" y="15515"/>
                  </a:cubicBezTo>
                  <a:cubicBezTo>
                    <a:pt x="131" y="25171"/>
                    <a:pt x="6029" y="45265"/>
                    <a:pt x="8612" y="48683"/>
                  </a:cubicBezTo>
                  <a:cubicBezTo>
                    <a:pt x="8795" y="48918"/>
                    <a:pt x="8795" y="49257"/>
                    <a:pt x="8586" y="49492"/>
                  </a:cubicBezTo>
                  <a:cubicBezTo>
                    <a:pt x="8508" y="49597"/>
                    <a:pt x="8378" y="49649"/>
                    <a:pt x="8247" y="49675"/>
                  </a:cubicBezTo>
                  <a:cubicBezTo>
                    <a:pt x="8192" y="49693"/>
                    <a:pt x="8136" y="49702"/>
                    <a:pt x="8081" y="49702"/>
                  </a:cubicBezTo>
                  <a:cubicBezTo>
                    <a:pt x="7980" y="49702"/>
                    <a:pt x="7879" y="49673"/>
                    <a:pt x="7777" y="49623"/>
                  </a:cubicBezTo>
                  <a:cubicBezTo>
                    <a:pt x="7125" y="49257"/>
                    <a:pt x="6447" y="48788"/>
                    <a:pt x="5794" y="48240"/>
                  </a:cubicBezTo>
                  <a:cubicBezTo>
                    <a:pt x="4986" y="47550"/>
                    <a:pt x="4069" y="47185"/>
                    <a:pt x="3162" y="47185"/>
                  </a:cubicBezTo>
                  <a:cubicBezTo>
                    <a:pt x="3074" y="47185"/>
                    <a:pt x="2985" y="47189"/>
                    <a:pt x="2898" y="47196"/>
                  </a:cubicBezTo>
                  <a:cubicBezTo>
                    <a:pt x="2715" y="47222"/>
                    <a:pt x="2558" y="47248"/>
                    <a:pt x="2402" y="47274"/>
                  </a:cubicBezTo>
                  <a:cubicBezTo>
                    <a:pt x="1723" y="47457"/>
                    <a:pt x="1253" y="47822"/>
                    <a:pt x="888" y="48422"/>
                  </a:cubicBezTo>
                  <a:cubicBezTo>
                    <a:pt x="157" y="49675"/>
                    <a:pt x="1" y="50823"/>
                    <a:pt x="445" y="51971"/>
                  </a:cubicBezTo>
                  <a:cubicBezTo>
                    <a:pt x="1801" y="55468"/>
                    <a:pt x="8117" y="57425"/>
                    <a:pt x="8195" y="57451"/>
                  </a:cubicBezTo>
                  <a:cubicBezTo>
                    <a:pt x="8325" y="57504"/>
                    <a:pt x="8456" y="57582"/>
                    <a:pt x="8534" y="57712"/>
                  </a:cubicBezTo>
                  <a:cubicBezTo>
                    <a:pt x="8612" y="57843"/>
                    <a:pt x="16911" y="69690"/>
                    <a:pt x="27767" y="78824"/>
                  </a:cubicBezTo>
                  <a:cubicBezTo>
                    <a:pt x="25392" y="73500"/>
                    <a:pt x="23879" y="66350"/>
                    <a:pt x="27140" y="58835"/>
                  </a:cubicBezTo>
                  <a:cubicBezTo>
                    <a:pt x="28497" y="55781"/>
                    <a:pt x="30768" y="53772"/>
                    <a:pt x="33691" y="53041"/>
                  </a:cubicBezTo>
                  <a:cubicBezTo>
                    <a:pt x="34602" y="52813"/>
                    <a:pt x="35475" y="52736"/>
                    <a:pt x="36243" y="52736"/>
                  </a:cubicBezTo>
                  <a:cubicBezTo>
                    <a:pt x="37850" y="52736"/>
                    <a:pt x="38996" y="53076"/>
                    <a:pt x="39066" y="53093"/>
                  </a:cubicBezTo>
                  <a:cubicBezTo>
                    <a:pt x="39092" y="53093"/>
                    <a:pt x="39118" y="53120"/>
                    <a:pt x="39171" y="53120"/>
                  </a:cubicBezTo>
                  <a:cubicBezTo>
                    <a:pt x="40006" y="53563"/>
                    <a:pt x="40241" y="54190"/>
                    <a:pt x="40267" y="54633"/>
                  </a:cubicBezTo>
                  <a:cubicBezTo>
                    <a:pt x="40371" y="56042"/>
                    <a:pt x="38910" y="57399"/>
                    <a:pt x="38336" y="57791"/>
                  </a:cubicBezTo>
                  <a:lnTo>
                    <a:pt x="37788" y="58182"/>
                  </a:lnTo>
                  <a:cubicBezTo>
                    <a:pt x="36404" y="59148"/>
                    <a:pt x="35100" y="60061"/>
                    <a:pt x="34239" y="61418"/>
                  </a:cubicBezTo>
                  <a:cubicBezTo>
                    <a:pt x="33012" y="63401"/>
                    <a:pt x="32621" y="65698"/>
                    <a:pt x="33169" y="67864"/>
                  </a:cubicBezTo>
                  <a:cubicBezTo>
                    <a:pt x="34409" y="72850"/>
                    <a:pt x="39589" y="75432"/>
                    <a:pt x="44123" y="75432"/>
                  </a:cubicBezTo>
                  <a:cubicBezTo>
                    <a:pt x="44169" y="75432"/>
                    <a:pt x="44214" y="75432"/>
                    <a:pt x="44259" y="75432"/>
                  </a:cubicBezTo>
                  <a:cubicBezTo>
                    <a:pt x="45407" y="75405"/>
                    <a:pt x="46582" y="75275"/>
                    <a:pt x="47730" y="74962"/>
                  </a:cubicBezTo>
                  <a:cubicBezTo>
                    <a:pt x="50079" y="74388"/>
                    <a:pt x="52453" y="73266"/>
                    <a:pt x="54619" y="71674"/>
                  </a:cubicBezTo>
                  <a:cubicBezTo>
                    <a:pt x="56629" y="70212"/>
                    <a:pt x="61222" y="66194"/>
                    <a:pt x="59838" y="60870"/>
                  </a:cubicBezTo>
                  <a:cubicBezTo>
                    <a:pt x="58690" y="56355"/>
                    <a:pt x="54019" y="54346"/>
                    <a:pt x="50366" y="53981"/>
                  </a:cubicBezTo>
                  <a:lnTo>
                    <a:pt x="50209" y="53955"/>
                  </a:lnTo>
                  <a:cubicBezTo>
                    <a:pt x="49713" y="53929"/>
                    <a:pt x="49244" y="53876"/>
                    <a:pt x="48748" y="53694"/>
                  </a:cubicBezTo>
                  <a:cubicBezTo>
                    <a:pt x="48017" y="53433"/>
                    <a:pt x="47495" y="52937"/>
                    <a:pt x="47286" y="52311"/>
                  </a:cubicBezTo>
                  <a:cubicBezTo>
                    <a:pt x="47130" y="51867"/>
                    <a:pt x="47156" y="51423"/>
                    <a:pt x="47391" y="51006"/>
                  </a:cubicBezTo>
                  <a:cubicBezTo>
                    <a:pt x="47730" y="50327"/>
                    <a:pt x="48461" y="49936"/>
                    <a:pt x="49009" y="49779"/>
                  </a:cubicBezTo>
                  <a:cubicBezTo>
                    <a:pt x="49087" y="49753"/>
                    <a:pt x="49191" y="49727"/>
                    <a:pt x="49296" y="49701"/>
                  </a:cubicBezTo>
                  <a:cubicBezTo>
                    <a:pt x="50173" y="49485"/>
                    <a:pt x="51134" y="49392"/>
                    <a:pt x="52127" y="49392"/>
                  </a:cubicBezTo>
                  <a:cubicBezTo>
                    <a:pt x="54738" y="49392"/>
                    <a:pt x="57572" y="50034"/>
                    <a:pt x="59708" y="50771"/>
                  </a:cubicBezTo>
                  <a:cubicBezTo>
                    <a:pt x="63988" y="52285"/>
                    <a:pt x="67432" y="55338"/>
                    <a:pt x="69389" y="59383"/>
                  </a:cubicBezTo>
                  <a:cubicBezTo>
                    <a:pt x="70486" y="61627"/>
                    <a:pt x="71268" y="64445"/>
                    <a:pt x="71634" y="67394"/>
                  </a:cubicBezTo>
                  <a:cubicBezTo>
                    <a:pt x="76305" y="53250"/>
                    <a:pt x="77009" y="37358"/>
                    <a:pt x="77009" y="37175"/>
                  </a:cubicBezTo>
                  <a:cubicBezTo>
                    <a:pt x="77036" y="36992"/>
                    <a:pt x="77114" y="36810"/>
                    <a:pt x="77270" y="36705"/>
                  </a:cubicBezTo>
                  <a:cubicBezTo>
                    <a:pt x="77349" y="36653"/>
                    <a:pt x="83664" y="31747"/>
                    <a:pt x="83951" y="28015"/>
                  </a:cubicBezTo>
                  <a:cubicBezTo>
                    <a:pt x="84003" y="27206"/>
                    <a:pt x="83768" y="26528"/>
                    <a:pt x="83220" y="25954"/>
                  </a:cubicBezTo>
                  <a:cubicBezTo>
                    <a:pt x="82902" y="25617"/>
                    <a:pt x="82274" y="25347"/>
                    <a:pt x="81472" y="25347"/>
                  </a:cubicBezTo>
                  <a:cubicBezTo>
                    <a:pt x="81157" y="25347"/>
                    <a:pt x="80815" y="25388"/>
                    <a:pt x="80454" y="25484"/>
                  </a:cubicBezTo>
                  <a:cubicBezTo>
                    <a:pt x="78627" y="25928"/>
                    <a:pt x="77140" y="27493"/>
                    <a:pt x="76383" y="29790"/>
                  </a:cubicBezTo>
                  <a:cubicBezTo>
                    <a:pt x="76305" y="29999"/>
                    <a:pt x="76122" y="30181"/>
                    <a:pt x="75913" y="30233"/>
                  </a:cubicBezTo>
                  <a:cubicBezTo>
                    <a:pt x="75868" y="30240"/>
                    <a:pt x="75822" y="30243"/>
                    <a:pt x="75777" y="30243"/>
                  </a:cubicBezTo>
                  <a:cubicBezTo>
                    <a:pt x="75641" y="30243"/>
                    <a:pt x="75509" y="30214"/>
                    <a:pt x="75392" y="30155"/>
                  </a:cubicBezTo>
                  <a:cubicBezTo>
                    <a:pt x="75104" y="29946"/>
                    <a:pt x="75104" y="29920"/>
                    <a:pt x="74687" y="27780"/>
                  </a:cubicBezTo>
                  <a:cubicBezTo>
                    <a:pt x="71321" y="10583"/>
                    <a:pt x="66832" y="1424"/>
                    <a:pt x="61352" y="510"/>
                  </a:cubicBezTo>
                  <a:cubicBezTo>
                    <a:pt x="59265" y="166"/>
                    <a:pt x="56799" y="0"/>
                    <a:pt x="54109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8"/>
            <p:cNvSpPr/>
            <p:nvPr/>
          </p:nvSpPr>
          <p:spPr>
            <a:xfrm>
              <a:off x="2120625" y="1184050"/>
              <a:ext cx="2277525" cy="2045975"/>
            </a:xfrm>
            <a:custGeom>
              <a:avLst/>
              <a:gdLst/>
              <a:ahLst/>
              <a:cxnLst/>
              <a:rect l="l" t="t" r="r" b="b"/>
              <a:pathLst>
                <a:path w="91101" h="81839" extrusionOk="0">
                  <a:moveTo>
                    <a:pt x="57590" y="1278"/>
                  </a:moveTo>
                  <a:cubicBezTo>
                    <a:pt x="60248" y="1278"/>
                    <a:pt x="62684" y="1441"/>
                    <a:pt x="64744" y="1777"/>
                  </a:cubicBezTo>
                  <a:cubicBezTo>
                    <a:pt x="67927" y="2325"/>
                    <a:pt x="70928" y="6187"/>
                    <a:pt x="73460" y="12998"/>
                  </a:cubicBezTo>
                  <a:cubicBezTo>
                    <a:pt x="75652" y="18843"/>
                    <a:pt x="76930" y="25393"/>
                    <a:pt x="77531" y="28525"/>
                  </a:cubicBezTo>
                  <a:cubicBezTo>
                    <a:pt x="78000" y="30847"/>
                    <a:pt x="78026" y="30978"/>
                    <a:pt x="78548" y="31317"/>
                  </a:cubicBezTo>
                  <a:cubicBezTo>
                    <a:pt x="78752" y="31465"/>
                    <a:pt x="79007" y="31534"/>
                    <a:pt x="79260" y="31534"/>
                  </a:cubicBezTo>
                  <a:cubicBezTo>
                    <a:pt x="79364" y="31534"/>
                    <a:pt x="79467" y="31523"/>
                    <a:pt x="79566" y="31500"/>
                  </a:cubicBezTo>
                  <a:cubicBezTo>
                    <a:pt x="79984" y="31395"/>
                    <a:pt x="80349" y="31056"/>
                    <a:pt x="80479" y="30639"/>
                  </a:cubicBezTo>
                  <a:cubicBezTo>
                    <a:pt x="81158" y="28551"/>
                    <a:pt x="82489" y="27142"/>
                    <a:pt x="84107" y="26724"/>
                  </a:cubicBezTo>
                  <a:cubicBezTo>
                    <a:pt x="84400" y="26655"/>
                    <a:pt x="84679" y="26624"/>
                    <a:pt x="84936" y="26624"/>
                  </a:cubicBezTo>
                  <a:cubicBezTo>
                    <a:pt x="85549" y="26624"/>
                    <a:pt x="86034" y="26798"/>
                    <a:pt x="86273" y="27037"/>
                  </a:cubicBezTo>
                  <a:cubicBezTo>
                    <a:pt x="86690" y="27481"/>
                    <a:pt x="86847" y="27977"/>
                    <a:pt x="86821" y="28603"/>
                  </a:cubicBezTo>
                  <a:cubicBezTo>
                    <a:pt x="86586" y="31474"/>
                    <a:pt x="82097" y="35519"/>
                    <a:pt x="80375" y="36823"/>
                  </a:cubicBezTo>
                  <a:cubicBezTo>
                    <a:pt x="80088" y="37058"/>
                    <a:pt x="79905" y="37424"/>
                    <a:pt x="79879" y="37789"/>
                  </a:cubicBezTo>
                  <a:cubicBezTo>
                    <a:pt x="79879" y="37945"/>
                    <a:pt x="79253" y="51933"/>
                    <a:pt x="75312" y="65294"/>
                  </a:cubicBezTo>
                  <a:cubicBezTo>
                    <a:pt x="74869" y="63258"/>
                    <a:pt x="74242" y="61353"/>
                    <a:pt x="73460" y="59736"/>
                  </a:cubicBezTo>
                  <a:cubicBezTo>
                    <a:pt x="71424" y="55534"/>
                    <a:pt x="67875" y="52350"/>
                    <a:pt x="63439" y="50811"/>
                  </a:cubicBezTo>
                  <a:cubicBezTo>
                    <a:pt x="61239" y="50040"/>
                    <a:pt x="58321" y="49391"/>
                    <a:pt x="55623" y="49391"/>
                  </a:cubicBezTo>
                  <a:cubicBezTo>
                    <a:pt x="54576" y="49391"/>
                    <a:pt x="53562" y="49489"/>
                    <a:pt x="52635" y="49715"/>
                  </a:cubicBezTo>
                  <a:cubicBezTo>
                    <a:pt x="52531" y="49741"/>
                    <a:pt x="52426" y="49767"/>
                    <a:pt x="52322" y="49793"/>
                  </a:cubicBezTo>
                  <a:cubicBezTo>
                    <a:pt x="51644" y="50002"/>
                    <a:pt x="50756" y="50498"/>
                    <a:pt x="50313" y="51333"/>
                  </a:cubicBezTo>
                  <a:cubicBezTo>
                    <a:pt x="50026" y="51907"/>
                    <a:pt x="49973" y="52559"/>
                    <a:pt x="50156" y="53159"/>
                  </a:cubicBezTo>
                  <a:cubicBezTo>
                    <a:pt x="50443" y="53968"/>
                    <a:pt x="51122" y="54621"/>
                    <a:pt x="52009" y="54934"/>
                  </a:cubicBezTo>
                  <a:cubicBezTo>
                    <a:pt x="52583" y="55143"/>
                    <a:pt x="53157" y="55195"/>
                    <a:pt x="53627" y="55247"/>
                  </a:cubicBezTo>
                  <a:lnTo>
                    <a:pt x="53809" y="55247"/>
                  </a:lnTo>
                  <a:cubicBezTo>
                    <a:pt x="57228" y="55586"/>
                    <a:pt x="61638" y="57491"/>
                    <a:pt x="62708" y="61667"/>
                  </a:cubicBezTo>
                  <a:cubicBezTo>
                    <a:pt x="63987" y="66599"/>
                    <a:pt x="59655" y="70409"/>
                    <a:pt x="57724" y="71792"/>
                  </a:cubicBezTo>
                  <a:cubicBezTo>
                    <a:pt x="55636" y="73331"/>
                    <a:pt x="53340" y="74428"/>
                    <a:pt x="51096" y="75002"/>
                  </a:cubicBezTo>
                  <a:cubicBezTo>
                    <a:pt x="49973" y="75263"/>
                    <a:pt x="48851" y="75419"/>
                    <a:pt x="47755" y="75419"/>
                  </a:cubicBezTo>
                  <a:cubicBezTo>
                    <a:pt x="47709" y="75420"/>
                    <a:pt x="47664" y="75420"/>
                    <a:pt x="47618" y="75420"/>
                  </a:cubicBezTo>
                  <a:cubicBezTo>
                    <a:pt x="43343" y="75420"/>
                    <a:pt x="38427" y="73020"/>
                    <a:pt x="37291" y="68347"/>
                  </a:cubicBezTo>
                  <a:cubicBezTo>
                    <a:pt x="36795" y="66364"/>
                    <a:pt x="37134" y="64250"/>
                    <a:pt x="38283" y="62397"/>
                  </a:cubicBezTo>
                  <a:cubicBezTo>
                    <a:pt x="39065" y="61145"/>
                    <a:pt x="40318" y="60257"/>
                    <a:pt x="41649" y="59344"/>
                  </a:cubicBezTo>
                  <a:cubicBezTo>
                    <a:pt x="41832" y="59214"/>
                    <a:pt x="42014" y="59083"/>
                    <a:pt x="42197" y="58979"/>
                  </a:cubicBezTo>
                  <a:cubicBezTo>
                    <a:pt x="43006" y="58379"/>
                    <a:pt x="44519" y="56865"/>
                    <a:pt x="44415" y="55247"/>
                  </a:cubicBezTo>
                  <a:cubicBezTo>
                    <a:pt x="44337" y="54360"/>
                    <a:pt x="43815" y="53629"/>
                    <a:pt x="42954" y="53185"/>
                  </a:cubicBezTo>
                  <a:cubicBezTo>
                    <a:pt x="42875" y="53159"/>
                    <a:pt x="42797" y="53133"/>
                    <a:pt x="42745" y="53107"/>
                  </a:cubicBezTo>
                  <a:cubicBezTo>
                    <a:pt x="42657" y="53090"/>
                    <a:pt x="41435" y="52738"/>
                    <a:pt x="39733" y="52738"/>
                  </a:cubicBezTo>
                  <a:cubicBezTo>
                    <a:pt x="38918" y="52738"/>
                    <a:pt x="37993" y="52818"/>
                    <a:pt x="37030" y="53055"/>
                  </a:cubicBezTo>
                  <a:cubicBezTo>
                    <a:pt x="33898" y="53838"/>
                    <a:pt x="31498" y="55952"/>
                    <a:pt x="30062" y="59214"/>
                  </a:cubicBezTo>
                  <a:cubicBezTo>
                    <a:pt x="27166" y="65816"/>
                    <a:pt x="27896" y="72131"/>
                    <a:pt x="29697" y="77246"/>
                  </a:cubicBezTo>
                  <a:cubicBezTo>
                    <a:pt x="19911" y="68452"/>
                    <a:pt x="12630" y="58091"/>
                    <a:pt x="12552" y="57987"/>
                  </a:cubicBezTo>
                  <a:cubicBezTo>
                    <a:pt x="12396" y="57752"/>
                    <a:pt x="12135" y="57570"/>
                    <a:pt x="11874" y="57491"/>
                  </a:cubicBezTo>
                  <a:cubicBezTo>
                    <a:pt x="10177" y="56969"/>
                    <a:pt x="5558" y="55038"/>
                    <a:pt x="4541" y="52376"/>
                  </a:cubicBezTo>
                  <a:cubicBezTo>
                    <a:pt x="4175" y="51437"/>
                    <a:pt x="4306" y="50445"/>
                    <a:pt x="4932" y="49375"/>
                  </a:cubicBezTo>
                  <a:cubicBezTo>
                    <a:pt x="5193" y="48932"/>
                    <a:pt x="5558" y="48671"/>
                    <a:pt x="6054" y="48540"/>
                  </a:cubicBezTo>
                  <a:cubicBezTo>
                    <a:pt x="6159" y="48514"/>
                    <a:pt x="6315" y="48488"/>
                    <a:pt x="6446" y="48488"/>
                  </a:cubicBezTo>
                  <a:cubicBezTo>
                    <a:pt x="6527" y="48480"/>
                    <a:pt x="6609" y="48476"/>
                    <a:pt x="6691" y="48476"/>
                  </a:cubicBezTo>
                  <a:cubicBezTo>
                    <a:pt x="7427" y="48476"/>
                    <a:pt x="8192" y="48789"/>
                    <a:pt x="8873" y="49375"/>
                  </a:cubicBezTo>
                  <a:cubicBezTo>
                    <a:pt x="9551" y="49923"/>
                    <a:pt x="10256" y="50419"/>
                    <a:pt x="10960" y="50811"/>
                  </a:cubicBezTo>
                  <a:cubicBezTo>
                    <a:pt x="11165" y="50930"/>
                    <a:pt x="11370" y="50983"/>
                    <a:pt x="11575" y="50983"/>
                  </a:cubicBezTo>
                  <a:cubicBezTo>
                    <a:pt x="11684" y="50983"/>
                    <a:pt x="11792" y="50968"/>
                    <a:pt x="11900" y="50941"/>
                  </a:cubicBezTo>
                  <a:cubicBezTo>
                    <a:pt x="12161" y="50889"/>
                    <a:pt x="12396" y="50759"/>
                    <a:pt x="12578" y="50550"/>
                  </a:cubicBezTo>
                  <a:cubicBezTo>
                    <a:pt x="12970" y="50080"/>
                    <a:pt x="12996" y="49402"/>
                    <a:pt x="12630" y="48932"/>
                  </a:cubicBezTo>
                  <a:cubicBezTo>
                    <a:pt x="10177" y="45670"/>
                    <a:pt x="4410" y="25706"/>
                    <a:pt x="9421" y="16469"/>
                  </a:cubicBezTo>
                  <a:cubicBezTo>
                    <a:pt x="11848" y="12006"/>
                    <a:pt x="24869" y="6970"/>
                    <a:pt x="36717" y="3969"/>
                  </a:cubicBezTo>
                  <a:cubicBezTo>
                    <a:pt x="36873" y="3916"/>
                    <a:pt x="37030" y="3890"/>
                    <a:pt x="37187" y="3838"/>
                  </a:cubicBezTo>
                  <a:cubicBezTo>
                    <a:pt x="43900" y="2173"/>
                    <a:pt x="51357" y="1278"/>
                    <a:pt x="57590" y="1278"/>
                  </a:cubicBezTo>
                  <a:close/>
                  <a:moveTo>
                    <a:pt x="57584" y="1"/>
                  </a:moveTo>
                  <a:cubicBezTo>
                    <a:pt x="51132" y="1"/>
                    <a:pt x="43524" y="950"/>
                    <a:pt x="36873" y="2586"/>
                  </a:cubicBezTo>
                  <a:cubicBezTo>
                    <a:pt x="36717" y="2638"/>
                    <a:pt x="36560" y="2690"/>
                    <a:pt x="36378" y="2716"/>
                  </a:cubicBezTo>
                  <a:cubicBezTo>
                    <a:pt x="25130" y="5587"/>
                    <a:pt x="11065" y="10727"/>
                    <a:pt x="8299" y="15842"/>
                  </a:cubicBezTo>
                  <a:cubicBezTo>
                    <a:pt x="3027" y="25524"/>
                    <a:pt x="8742" y="45905"/>
                    <a:pt x="11587" y="49689"/>
                  </a:cubicBezTo>
                  <a:cubicBezTo>
                    <a:pt x="10934" y="49323"/>
                    <a:pt x="10308" y="48880"/>
                    <a:pt x="9708" y="48384"/>
                  </a:cubicBezTo>
                  <a:cubicBezTo>
                    <a:pt x="8855" y="47650"/>
                    <a:pt x="7788" y="47195"/>
                    <a:pt x="6681" y="47195"/>
                  </a:cubicBezTo>
                  <a:cubicBezTo>
                    <a:pt x="6568" y="47195"/>
                    <a:pt x="6455" y="47200"/>
                    <a:pt x="6341" y="47210"/>
                  </a:cubicBezTo>
                  <a:cubicBezTo>
                    <a:pt x="6133" y="47210"/>
                    <a:pt x="5924" y="47262"/>
                    <a:pt x="5741" y="47314"/>
                  </a:cubicBezTo>
                  <a:cubicBezTo>
                    <a:pt x="4958" y="47497"/>
                    <a:pt x="4306" y="47940"/>
                    <a:pt x="3836" y="48723"/>
                  </a:cubicBezTo>
                  <a:cubicBezTo>
                    <a:pt x="0" y="55195"/>
                    <a:pt x="11482" y="58718"/>
                    <a:pt x="11482" y="58718"/>
                  </a:cubicBezTo>
                  <a:cubicBezTo>
                    <a:pt x="11482" y="58718"/>
                    <a:pt x="21007" y="72366"/>
                    <a:pt x="33168" y="81839"/>
                  </a:cubicBezTo>
                  <a:cubicBezTo>
                    <a:pt x="29540" y="75315"/>
                    <a:pt x="27844" y="67512"/>
                    <a:pt x="31237" y="59736"/>
                  </a:cubicBezTo>
                  <a:cubicBezTo>
                    <a:pt x="32750" y="56291"/>
                    <a:pt x="35151" y="54856"/>
                    <a:pt x="37343" y="54308"/>
                  </a:cubicBezTo>
                  <a:cubicBezTo>
                    <a:pt x="38207" y="54096"/>
                    <a:pt x="39041" y="54024"/>
                    <a:pt x="39773" y="54024"/>
                  </a:cubicBezTo>
                  <a:cubicBezTo>
                    <a:pt x="41297" y="54024"/>
                    <a:pt x="42380" y="54334"/>
                    <a:pt x="42380" y="54334"/>
                  </a:cubicBezTo>
                  <a:cubicBezTo>
                    <a:pt x="44128" y="55221"/>
                    <a:pt x="42380" y="57256"/>
                    <a:pt x="41440" y="57909"/>
                  </a:cubicBezTo>
                  <a:cubicBezTo>
                    <a:pt x="39874" y="59031"/>
                    <a:pt x="38230" y="60049"/>
                    <a:pt x="37187" y="61719"/>
                  </a:cubicBezTo>
                  <a:cubicBezTo>
                    <a:pt x="35908" y="63806"/>
                    <a:pt x="35438" y="66286"/>
                    <a:pt x="36038" y="68660"/>
                  </a:cubicBezTo>
                  <a:cubicBezTo>
                    <a:pt x="37300" y="73786"/>
                    <a:pt x="42553" y="76699"/>
                    <a:pt x="47582" y="76699"/>
                  </a:cubicBezTo>
                  <a:cubicBezTo>
                    <a:pt x="47648" y="76699"/>
                    <a:pt x="47715" y="76699"/>
                    <a:pt x="47781" y="76698"/>
                  </a:cubicBezTo>
                  <a:cubicBezTo>
                    <a:pt x="49008" y="76698"/>
                    <a:pt x="50208" y="76541"/>
                    <a:pt x="51383" y="76228"/>
                  </a:cubicBezTo>
                  <a:cubicBezTo>
                    <a:pt x="53940" y="75602"/>
                    <a:pt x="56367" y="74401"/>
                    <a:pt x="58481" y="72836"/>
                  </a:cubicBezTo>
                  <a:cubicBezTo>
                    <a:pt x="62134" y="70200"/>
                    <a:pt x="65187" y="66077"/>
                    <a:pt x="63961" y="61353"/>
                  </a:cubicBezTo>
                  <a:cubicBezTo>
                    <a:pt x="62813" y="56839"/>
                    <a:pt x="58272" y="54412"/>
                    <a:pt x="53914" y="53968"/>
                  </a:cubicBezTo>
                  <a:cubicBezTo>
                    <a:pt x="53418" y="53916"/>
                    <a:pt x="52922" y="53890"/>
                    <a:pt x="52453" y="53733"/>
                  </a:cubicBezTo>
                  <a:cubicBezTo>
                    <a:pt x="51983" y="53551"/>
                    <a:pt x="51539" y="53238"/>
                    <a:pt x="51383" y="52768"/>
                  </a:cubicBezTo>
                  <a:cubicBezTo>
                    <a:pt x="51096" y="51907"/>
                    <a:pt x="51957" y="51228"/>
                    <a:pt x="52661" y="51046"/>
                  </a:cubicBezTo>
                  <a:cubicBezTo>
                    <a:pt x="52766" y="51020"/>
                    <a:pt x="52844" y="50993"/>
                    <a:pt x="52948" y="50967"/>
                  </a:cubicBezTo>
                  <a:cubicBezTo>
                    <a:pt x="53770" y="50762"/>
                    <a:pt x="54679" y="50674"/>
                    <a:pt x="55623" y="50674"/>
                  </a:cubicBezTo>
                  <a:cubicBezTo>
                    <a:pt x="58155" y="50674"/>
                    <a:pt x="60942" y="51308"/>
                    <a:pt x="62995" y="52011"/>
                  </a:cubicBezTo>
                  <a:cubicBezTo>
                    <a:pt x="67118" y="53473"/>
                    <a:pt x="70406" y="56369"/>
                    <a:pt x="72311" y="60310"/>
                  </a:cubicBezTo>
                  <a:cubicBezTo>
                    <a:pt x="73851" y="63493"/>
                    <a:pt x="74634" y="67564"/>
                    <a:pt x="74738" y="71061"/>
                  </a:cubicBezTo>
                  <a:cubicBezTo>
                    <a:pt x="80401" y="56030"/>
                    <a:pt x="81158" y="37841"/>
                    <a:pt x="81158" y="37841"/>
                  </a:cubicBezTo>
                  <a:cubicBezTo>
                    <a:pt x="81158" y="37841"/>
                    <a:pt x="91100" y="30247"/>
                    <a:pt x="87186" y="26150"/>
                  </a:cubicBezTo>
                  <a:cubicBezTo>
                    <a:pt x="86702" y="25647"/>
                    <a:pt x="85899" y="25344"/>
                    <a:pt x="84967" y="25344"/>
                  </a:cubicBezTo>
                  <a:cubicBezTo>
                    <a:pt x="84593" y="25344"/>
                    <a:pt x="84197" y="25393"/>
                    <a:pt x="83794" y="25498"/>
                  </a:cubicBezTo>
                  <a:cubicBezTo>
                    <a:pt x="82071" y="25915"/>
                    <a:pt x="80218" y="27324"/>
                    <a:pt x="79253" y="30221"/>
                  </a:cubicBezTo>
                  <a:cubicBezTo>
                    <a:pt x="79253" y="30247"/>
                    <a:pt x="79253" y="30247"/>
                    <a:pt x="79253" y="30247"/>
                  </a:cubicBezTo>
                  <a:cubicBezTo>
                    <a:pt x="79252" y="30247"/>
                    <a:pt x="79252" y="30247"/>
                    <a:pt x="79251" y="30247"/>
                  </a:cubicBezTo>
                  <a:cubicBezTo>
                    <a:pt x="78878" y="30247"/>
                    <a:pt x="75350" y="2244"/>
                    <a:pt x="64952" y="524"/>
                  </a:cubicBezTo>
                  <a:cubicBezTo>
                    <a:pt x="62805" y="169"/>
                    <a:pt x="60297" y="1"/>
                    <a:pt x="57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8"/>
            <p:cNvSpPr/>
            <p:nvPr/>
          </p:nvSpPr>
          <p:spPr>
            <a:xfrm>
              <a:off x="2401150" y="1515625"/>
              <a:ext cx="1492700" cy="952025"/>
            </a:xfrm>
            <a:custGeom>
              <a:avLst/>
              <a:gdLst/>
              <a:ahLst/>
              <a:cxnLst/>
              <a:rect l="l" t="t" r="r" b="b"/>
              <a:pathLst>
                <a:path w="59708" h="38081" extrusionOk="0">
                  <a:moveTo>
                    <a:pt x="53828" y="1"/>
                  </a:moveTo>
                  <a:cubicBezTo>
                    <a:pt x="48568" y="1"/>
                    <a:pt x="44416" y="1381"/>
                    <a:pt x="41440" y="4119"/>
                  </a:cubicBezTo>
                  <a:cubicBezTo>
                    <a:pt x="36143" y="9025"/>
                    <a:pt x="36586" y="16410"/>
                    <a:pt x="36613" y="16723"/>
                  </a:cubicBezTo>
                  <a:cubicBezTo>
                    <a:pt x="36926" y="21394"/>
                    <a:pt x="37239" y="24917"/>
                    <a:pt x="37526" y="27710"/>
                  </a:cubicBezTo>
                  <a:cubicBezTo>
                    <a:pt x="38231" y="34964"/>
                    <a:pt x="38204" y="35930"/>
                    <a:pt x="36404" y="36608"/>
                  </a:cubicBezTo>
                  <a:cubicBezTo>
                    <a:pt x="36073" y="36729"/>
                    <a:pt x="35758" y="36792"/>
                    <a:pt x="35452" y="36792"/>
                  </a:cubicBezTo>
                  <a:cubicBezTo>
                    <a:pt x="33100" y="36792"/>
                    <a:pt x="31253" y="33068"/>
                    <a:pt x="26566" y="22908"/>
                  </a:cubicBezTo>
                  <a:cubicBezTo>
                    <a:pt x="26226" y="22177"/>
                    <a:pt x="25887" y="21447"/>
                    <a:pt x="25522" y="20664"/>
                  </a:cubicBezTo>
                  <a:cubicBezTo>
                    <a:pt x="22547" y="14244"/>
                    <a:pt x="18607" y="10382"/>
                    <a:pt x="13831" y="9208"/>
                  </a:cubicBezTo>
                  <a:cubicBezTo>
                    <a:pt x="12724" y="8933"/>
                    <a:pt x="11638" y="8817"/>
                    <a:pt x="10592" y="8817"/>
                  </a:cubicBezTo>
                  <a:cubicBezTo>
                    <a:pt x="4987" y="8817"/>
                    <a:pt x="559" y="12159"/>
                    <a:pt x="339" y="12313"/>
                  </a:cubicBezTo>
                  <a:cubicBezTo>
                    <a:pt x="52" y="12522"/>
                    <a:pt x="0" y="12939"/>
                    <a:pt x="209" y="13226"/>
                  </a:cubicBezTo>
                  <a:cubicBezTo>
                    <a:pt x="332" y="13380"/>
                    <a:pt x="528" y="13471"/>
                    <a:pt x="721" y="13471"/>
                  </a:cubicBezTo>
                  <a:cubicBezTo>
                    <a:pt x="856" y="13471"/>
                    <a:pt x="989" y="13427"/>
                    <a:pt x="1096" y="13331"/>
                  </a:cubicBezTo>
                  <a:cubicBezTo>
                    <a:pt x="1163" y="13309"/>
                    <a:pt x="5413" y="10115"/>
                    <a:pt x="10634" y="10115"/>
                  </a:cubicBezTo>
                  <a:cubicBezTo>
                    <a:pt x="11570" y="10115"/>
                    <a:pt x="12538" y="10218"/>
                    <a:pt x="13518" y="10460"/>
                  </a:cubicBezTo>
                  <a:cubicBezTo>
                    <a:pt x="17902" y="11530"/>
                    <a:pt x="21555" y="15157"/>
                    <a:pt x="24374" y="21212"/>
                  </a:cubicBezTo>
                  <a:cubicBezTo>
                    <a:pt x="24713" y="21968"/>
                    <a:pt x="25078" y="22725"/>
                    <a:pt x="25391" y="23430"/>
                  </a:cubicBezTo>
                  <a:cubicBezTo>
                    <a:pt x="30056" y="33503"/>
                    <a:pt x="32173" y="38080"/>
                    <a:pt x="35353" y="38080"/>
                  </a:cubicBezTo>
                  <a:cubicBezTo>
                    <a:pt x="35517" y="38080"/>
                    <a:pt x="35685" y="38068"/>
                    <a:pt x="35856" y="38044"/>
                  </a:cubicBezTo>
                  <a:cubicBezTo>
                    <a:pt x="36169" y="38017"/>
                    <a:pt x="36508" y="37913"/>
                    <a:pt x="36847" y="37809"/>
                  </a:cubicBezTo>
                  <a:cubicBezTo>
                    <a:pt x="39692" y="36739"/>
                    <a:pt x="39483" y="34808"/>
                    <a:pt x="38805" y="27605"/>
                  </a:cubicBezTo>
                  <a:cubicBezTo>
                    <a:pt x="38518" y="24787"/>
                    <a:pt x="38178" y="21290"/>
                    <a:pt x="37891" y="16645"/>
                  </a:cubicBezTo>
                  <a:cubicBezTo>
                    <a:pt x="37891" y="16567"/>
                    <a:pt x="37474" y="9547"/>
                    <a:pt x="42328" y="5058"/>
                  </a:cubicBezTo>
                  <a:cubicBezTo>
                    <a:pt x="45051" y="2532"/>
                    <a:pt x="48924" y="1275"/>
                    <a:pt x="53845" y="1275"/>
                  </a:cubicBezTo>
                  <a:cubicBezTo>
                    <a:pt x="55430" y="1275"/>
                    <a:pt x="57125" y="1405"/>
                    <a:pt x="58924" y="1666"/>
                  </a:cubicBezTo>
                  <a:cubicBezTo>
                    <a:pt x="58959" y="1671"/>
                    <a:pt x="58992" y="1673"/>
                    <a:pt x="59025" y="1673"/>
                  </a:cubicBezTo>
                  <a:cubicBezTo>
                    <a:pt x="59346" y="1673"/>
                    <a:pt x="59608" y="1449"/>
                    <a:pt x="59655" y="1118"/>
                  </a:cubicBezTo>
                  <a:cubicBezTo>
                    <a:pt x="59707" y="779"/>
                    <a:pt x="59472" y="465"/>
                    <a:pt x="59133" y="413"/>
                  </a:cubicBezTo>
                  <a:cubicBezTo>
                    <a:pt x="57256" y="138"/>
                    <a:pt x="55487" y="1"/>
                    <a:pt x="538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8"/>
            <p:cNvSpPr/>
            <p:nvPr/>
          </p:nvSpPr>
          <p:spPr>
            <a:xfrm>
              <a:off x="3165750" y="2718575"/>
              <a:ext cx="418200" cy="146900"/>
            </a:xfrm>
            <a:custGeom>
              <a:avLst/>
              <a:gdLst/>
              <a:ahLst/>
              <a:cxnLst/>
              <a:rect l="l" t="t" r="r" b="b"/>
              <a:pathLst>
                <a:path w="16728" h="5876" extrusionOk="0">
                  <a:moveTo>
                    <a:pt x="16007" y="0"/>
                  </a:moveTo>
                  <a:cubicBezTo>
                    <a:pt x="15815" y="0"/>
                    <a:pt x="15623" y="81"/>
                    <a:pt x="15501" y="233"/>
                  </a:cubicBezTo>
                  <a:cubicBezTo>
                    <a:pt x="12724" y="3737"/>
                    <a:pt x="8884" y="4578"/>
                    <a:pt x="5841" y="4578"/>
                  </a:cubicBezTo>
                  <a:cubicBezTo>
                    <a:pt x="3081" y="4578"/>
                    <a:pt x="976" y="3886"/>
                    <a:pt x="914" y="3861"/>
                  </a:cubicBezTo>
                  <a:cubicBezTo>
                    <a:pt x="849" y="3841"/>
                    <a:pt x="784" y="3831"/>
                    <a:pt x="720" y="3831"/>
                  </a:cubicBezTo>
                  <a:cubicBezTo>
                    <a:pt x="445" y="3831"/>
                    <a:pt x="189" y="4004"/>
                    <a:pt x="105" y="4278"/>
                  </a:cubicBezTo>
                  <a:cubicBezTo>
                    <a:pt x="0" y="4618"/>
                    <a:pt x="157" y="4983"/>
                    <a:pt x="496" y="5087"/>
                  </a:cubicBezTo>
                  <a:cubicBezTo>
                    <a:pt x="596" y="5112"/>
                    <a:pt x="2839" y="5875"/>
                    <a:pt x="5815" y="5875"/>
                  </a:cubicBezTo>
                  <a:cubicBezTo>
                    <a:pt x="5954" y="5875"/>
                    <a:pt x="6095" y="5874"/>
                    <a:pt x="6237" y="5870"/>
                  </a:cubicBezTo>
                  <a:cubicBezTo>
                    <a:pt x="6916" y="5844"/>
                    <a:pt x="7542" y="5792"/>
                    <a:pt x="8168" y="5714"/>
                  </a:cubicBezTo>
                  <a:cubicBezTo>
                    <a:pt x="11587" y="5218"/>
                    <a:pt x="14431" y="3626"/>
                    <a:pt x="16493" y="1042"/>
                  </a:cubicBezTo>
                  <a:cubicBezTo>
                    <a:pt x="16728" y="755"/>
                    <a:pt x="16676" y="364"/>
                    <a:pt x="16389" y="129"/>
                  </a:cubicBezTo>
                  <a:cubicBezTo>
                    <a:pt x="16280" y="42"/>
                    <a:pt x="16143" y="0"/>
                    <a:pt x="160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8"/>
            <p:cNvSpPr/>
            <p:nvPr/>
          </p:nvSpPr>
          <p:spPr>
            <a:xfrm>
              <a:off x="2850650" y="2450025"/>
              <a:ext cx="1138450" cy="1001600"/>
            </a:xfrm>
            <a:custGeom>
              <a:avLst/>
              <a:gdLst/>
              <a:ahLst/>
              <a:cxnLst/>
              <a:rect l="l" t="t" r="r" b="b"/>
              <a:pathLst>
                <a:path w="45538" h="40064" extrusionOk="0">
                  <a:moveTo>
                    <a:pt x="26566" y="1"/>
                  </a:moveTo>
                  <a:cubicBezTo>
                    <a:pt x="25507" y="1"/>
                    <a:pt x="24461" y="120"/>
                    <a:pt x="23460" y="407"/>
                  </a:cubicBezTo>
                  <a:cubicBezTo>
                    <a:pt x="22756" y="589"/>
                    <a:pt x="21895" y="1268"/>
                    <a:pt x="22182" y="2129"/>
                  </a:cubicBezTo>
                  <a:cubicBezTo>
                    <a:pt x="22338" y="2599"/>
                    <a:pt x="22782" y="2912"/>
                    <a:pt x="23252" y="3094"/>
                  </a:cubicBezTo>
                  <a:cubicBezTo>
                    <a:pt x="23721" y="3251"/>
                    <a:pt x="24217" y="3277"/>
                    <a:pt x="24713" y="3329"/>
                  </a:cubicBezTo>
                  <a:cubicBezTo>
                    <a:pt x="31393" y="4008"/>
                    <a:pt x="37395" y="9879"/>
                    <a:pt x="34029" y="16821"/>
                  </a:cubicBezTo>
                  <a:cubicBezTo>
                    <a:pt x="31277" y="22525"/>
                    <a:pt x="24636" y="25850"/>
                    <a:pt x="18346" y="25850"/>
                  </a:cubicBezTo>
                  <a:cubicBezTo>
                    <a:pt x="17240" y="25850"/>
                    <a:pt x="16145" y="25748"/>
                    <a:pt x="15084" y="25537"/>
                  </a:cubicBezTo>
                  <a:cubicBezTo>
                    <a:pt x="10856" y="24702"/>
                    <a:pt x="6968" y="20892"/>
                    <a:pt x="6655" y="16482"/>
                  </a:cubicBezTo>
                  <a:cubicBezTo>
                    <a:pt x="6368" y="12150"/>
                    <a:pt x="9003" y="9592"/>
                    <a:pt x="12239" y="7270"/>
                  </a:cubicBezTo>
                  <a:cubicBezTo>
                    <a:pt x="13570" y="6356"/>
                    <a:pt x="14927" y="4086"/>
                    <a:pt x="12578" y="3590"/>
                  </a:cubicBezTo>
                  <a:cubicBezTo>
                    <a:pt x="11895" y="3442"/>
                    <a:pt x="11237" y="3371"/>
                    <a:pt x="10603" y="3371"/>
                  </a:cubicBezTo>
                  <a:cubicBezTo>
                    <a:pt x="5014" y="3371"/>
                    <a:pt x="1387" y="8844"/>
                    <a:pt x="496" y="14211"/>
                  </a:cubicBezTo>
                  <a:cubicBezTo>
                    <a:pt x="0" y="17265"/>
                    <a:pt x="209" y="20422"/>
                    <a:pt x="914" y="23423"/>
                  </a:cubicBezTo>
                  <a:cubicBezTo>
                    <a:pt x="1462" y="25850"/>
                    <a:pt x="2271" y="28903"/>
                    <a:pt x="3836" y="30861"/>
                  </a:cubicBezTo>
                  <a:cubicBezTo>
                    <a:pt x="5193" y="32557"/>
                    <a:pt x="7281" y="33548"/>
                    <a:pt x="9029" y="34723"/>
                  </a:cubicBezTo>
                  <a:cubicBezTo>
                    <a:pt x="11065" y="36080"/>
                    <a:pt x="13257" y="37228"/>
                    <a:pt x="15527" y="38141"/>
                  </a:cubicBezTo>
                  <a:cubicBezTo>
                    <a:pt x="18400" y="39305"/>
                    <a:pt x="21487" y="40063"/>
                    <a:pt x="24580" y="40063"/>
                  </a:cubicBezTo>
                  <a:cubicBezTo>
                    <a:pt x="26066" y="40063"/>
                    <a:pt x="27553" y="39888"/>
                    <a:pt x="29019" y="39498"/>
                  </a:cubicBezTo>
                  <a:cubicBezTo>
                    <a:pt x="36926" y="37437"/>
                    <a:pt x="42119" y="29504"/>
                    <a:pt x="45537" y="20448"/>
                  </a:cubicBezTo>
                  <a:cubicBezTo>
                    <a:pt x="45355" y="15438"/>
                    <a:pt x="44233" y="10193"/>
                    <a:pt x="40918" y="6304"/>
                  </a:cubicBezTo>
                  <a:cubicBezTo>
                    <a:pt x="38805" y="3825"/>
                    <a:pt x="35934" y="1946"/>
                    <a:pt x="32776" y="1033"/>
                  </a:cubicBezTo>
                  <a:cubicBezTo>
                    <a:pt x="30845" y="476"/>
                    <a:pt x="28682" y="1"/>
                    <a:pt x="265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8"/>
            <p:cNvSpPr/>
            <p:nvPr/>
          </p:nvSpPr>
          <p:spPr>
            <a:xfrm>
              <a:off x="2834975" y="2433775"/>
              <a:ext cx="1170425" cy="1033725"/>
            </a:xfrm>
            <a:custGeom>
              <a:avLst/>
              <a:gdLst/>
              <a:ahLst/>
              <a:cxnLst/>
              <a:rect l="l" t="t" r="r" b="b"/>
              <a:pathLst>
                <a:path w="46817" h="41349" extrusionOk="0">
                  <a:moveTo>
                    <a:pt x="27170" y="1285"/>
                  </a:moveTo>
                  <a:cubicBezTo>
                    <a:pt x="29376" y="1285"/>
                    <a:pt x="31586" y="1822"/>
                    <a:pt x="33247" y="2309"/>
                  </a:cubicBezTo>
                  <a:cubicBezTo>
                    <a:pt x="36222" y="3144"/>
                    <a:pt x="38988" y="4945"/>
                    <a:pt x="41050" y="7372"/>
                  </a:cubicBezTo>
                  <a:cubicBezTo>
                    <a:pt x="43790" y="10582"/>
                    <a:pt x="45303" y="15148"/>
                    <a:pt x="45538" y="20994"/>
                  </a:cubicBezTo>
                  <a:cubicBezTo>
                    <a:pt x="41519" y="31563"/>
                    <a:pt x="36117" y="37800"/>
                    <a:pt x="29489" y="39548"/>
                  </a:cubicBezTo>
                  <a:cubicBezTo>
                    <a:pt x="28121" y="39901"/>
                    <a:pt x="26697" y="40079"/>
                    <a:pt x="25221" y="40079"/>
                  </a:cubicBezTo>
                  <a:cubicBezTo>
                    <a:pt x="22446" y="40079"/>
                    <a:pt x="19490" y="39452"/>
                    <a:pt x="16389" y="38191"/>
                  </a:cubicBezTo>
                  <a:cubicBezTo>
                    <a:pt x="14067" y="37252"/>
                    <a:pt x="11927" y="36129"/>
                    <a:pt x="10022" y="34851"/>
                  </a:cubicBezTo>
                  <a:cubicBezTo>
                    <a:pt x="9552" y="34538"/>
                    <a:pt x="9056" y="34224"/>
                    <a:pt x="8586" y="33937"/>
                  </a:cubicBezTo>
                  <a:cubicBezTo>
                    <a:pt x="7256" y="33128"/>
                    <a:pt x="5899" y="32293"/>
                    <a:pt x="4959" y="31119"/>
                  </a:cubicBezTo>
                  <a:cubicBezTo>
                    <a:pt x="3550" y="29371"/>
                    <a:pt x="2793" y="26631"/>
                    <a:pt x="2167" y="23943"/>
                  </a:cubicBezTo>
                  <a:cubicBezTo>
                    <a:pt x="1436" y="20811"/>
                    <a:pt x="1306" y="17784"/>
                    <a:pt x="1749" y="14966"/>
                  </a:cubicBezTo>
                  <a:cubicBezTo>
                    <a:pt x="2376" y="11182"/>
                    <a:pt x="4333" y="7763"/>
                    <a:pt x="6890" y="6041"/>
                  </a:cubicBezTo>
                  <a:cubicBezTo>
                    <a:pt x="7908" y="5336"/>
                    <a:pt x="9004" y="4893"/>
                    <a:pt x="10152" y="4736"/>
                  </a:cubicBezTo>
                  <a:cubicBezTo>
                    <a:pt x="10520" y="4685"/>
                    <a:pt x="10895" y="4658"/>
                    <a:pt x="11275" y="4658"/>
                  </a:cubicBezTo>
                  <a:cubicBezTo>
                    <a:pt x="11867" y="4658"/>
                    <a:pt x="12471" y="4724"/>
                    <a:pt x="13075" y="4867"/>
                  </a:cubicBezTo>
                  <a:cubicBezTo>
                    <a:pt x="13545" y="4945"/>
                    <a:pt x="13779" y="5128"/>
                    <a:pt x="13832" y="5336"/>
                  </a:cubicBezTo>
                  <a:cubicBezTo>
                    <a:pt x="13936" y="5858"/>
                    <a:pt x="13310" y="6824"/>
                    <a:pt x="12501" y="7398"/>
                  </a:cubicBezTo>
                  <a:cubicBezTo>
                    <a:pt x="9265" y="9694"/>
                    <a:pt x="6316" y="12461"/>
                    <a:pt x="6655" y="17184"/>
                  </a:cubicBezTo>
                  <a:cubicBezTo>
                    <a:pt x="6968" y="21646"/>
                    <a:pt x="10909" y="25900"/>
                    <a:pt x="15606" y="26839"/>
                  </a:cubicBezTo>
                  <a:cubicBezTo>
                    <a:pt x="16734" y="27062"/>
                    <a:pt x="17879" y="27169"/>
                    <a:pt x="19022" y="27169"/>
                  </a:cubicBezTo>
                  <a:cubicBezTo>
                    <a:pt x="25786" y="27169"/>
                    <a:pt x="32488" y="23424"/>
                    <a:pt x="35256" y="17732"/>
                  </a:cubicBezTo>
                  <a:cubicBezTo>
                    <a:pt x="37031" y="14052"/>
                    <a:pt x="36170" y="11104"/>
                    <a:pt x="35152" y="9277"/>
                  </a:cubicBezTo>
                  <a:cubicBezTo>
                    <a:pt x="33351" y="6067"/>
                    <a:pt x="29541" y="3744"/>
                    <a:pt x="25418" y="3353"/>
                  </a:cubicBezTo>
                  <a:lnTo>
                    <a:pt x="25235" y="3327"/>
                  </a:lnTo>
                  <a:cubicBezTo>
                    <a:pt x="24818" y="3301"/>
                    <a:pt x="24427" y="3249"/>
                    <a:pt x="24087" y="3144"/>
                  </a:cubicBezTo>
                  <a:cubicBezTo>
                    <a:pt x="23748" y="3014"/>
                    <a:pt x="23513" y="2805"/>
                    <a:pt x="23409" y="2570"/>
                  </a:cubicBezTo>
                  <a:cubicBezTo>
                    <a:pt x="23383" y="2466"/>
                    <a:pt x="23383" y="2361"/>
                    <a:pt x="23435" y="2257"/>
                  </a:cubicBezTo>
                  <a:cubicBezTo>
                    <a:pt x="23565" y="2022"/>
                    <a:pt x="23931" y="1761"/>
                    <a:pt x="24270" y="1657"/>
                  </a:cubicBezTo>
                  <a:cubicBezTo>
                    <a:pt x="25203" y="1391"/>
                    <a:pt x="26186" y="1285"/>
                    <a:pt x="27170" y="1285"/>
                  </a:cubicBezTo>
                  <a:close/>
                  <a:moveTo>
                    <a:pt x="27205" y="0"/>
                  </a:moveTo>
                  <a:cubicBezTo>
                    <a:pt x="26105" y="0"/>
                    <a:pt x="24995" y="123"/>
                    <a:pt x="23931" y="430"/>
                  </a:cubicBezTo>
                  <a:cubicBezTo>
                    <a:pt x="23383" y="587"/>
                    <a:pt x="22652" y="978"/>
                    <a:pt x="22313" y="1657"/>
                  </a:cubicBezTo>
                  <a:cubicBezTo>
                    <a:pt x="22104" y="2074"/>
                    <a:pt x="22052" y="2544"/>
                    <a:pt x="22208" y="2988"/>
                  </a:cubicBezTo>
                  <a:cubicBezTo>
                    <a:pt x="22417" y="3588"/>
                    <a:pt x="22939" y="4084"/>
                    <a:pt x="23670" y="4345"/>
                  </a:cubicBezTo>
                  <a:cubicBezTo>
                    <a:pt x="24166" y="4527"/>
                    <a:pt x="24661" y="4580"/>
                    <a:pt x="25131" y="4606"/>
                  </a:cubicBezTo>
                  <a:lnTo>
                    <a:pt x="25288" y="4632"/>
                  </a:lnTo>
                  <a:cubicBezTo>
                    <a:pt x="28993" y="4997"/>
                    <a:pt x="32438" y="7059"/>
                    <a:pt x="34030" y="9903"/>
                  </a:cubicBezTo>
                  <a:cubicBezTo>
                    <a:pt x="35282" y="12147"/>
                    <a:pt x="35308" y="14679"/>
                    <a:pt x="34082" y="17184"/>
                  </a:cubicBezTo>
                  <a:cubicBezTo>
                    <a:pt x="31563" y="22422"/>
                    <a:pt x="25351" y="25871"/>
                    <a:pt x="19055" y="25871"/>
                  </a:cubicBezTo>
                  <a:cubicBezTo>
                    <a:pt x="17980" y="25871"/>
                    <a:pt x="16903" y="25770"/>
                    <a:pt x="15841" y="25561"/>
                  </a:cubicBezTo>
                  <a:cubicBezTo>
                    <a:pt x="11692" y="24752"/>
                    <a:pt x="8221" y="21020"/>
                    <a:pt x="7934" y="17079"/>
                  </a:cubicBezTo>
                  <a:cubicBezTo>
                    <a:pt x="7647" y="13243"/>
                    <a:pt x="9865" y="10843"/>
                    <a:pt x="13258" y="8442"/>
                  </a:cubicBezTo>
                  <a:cubicBezTo>
                    <a:pt x="14327" y="7685"/>
                    <a:pt x="15345" y="6250"/>
                    <a:pt x="15084" y="5101"/>
                  </a:cubicBezTo>
                  <a:cubicBezTo>
                    <a:pt x="14980" y="4553"/>
                    <a:pt x="14588" y="3875"/>
                    <a:pt x="13362" y="3614"/>
                  </a:cubicBezTo>
                  <a:cubicBezTo>
                    <a:pt x="12647" y="3455"/>
                    <a:pt x="11937" y="3376"/>
                    <a:pt x="11240" y="3376"/>
                  </a:cubicBezTo>
                  <a:cubicBezTo>
                    <a:pt x="9421" y="3376"/>
                    <a:pt x="7688" y="3914"/>
                    <a:pt x="6160" y="4971"/>
                  </a:cubicBezTo>
                  <a:cubicBezTo>
                    <a:pt x="3289" y="6928"/>
                    <a:pt x="1175" y="10582"/>
                    <a:pt x="497" y="14757"/>
                  </a:cubicBezTo>
                  <a:cubicBezTo>
                    <a:pt x="1" y="17758"/>
                    <a:pt x="157" y="20942"/>
                    <a:pt x="914" y="24230"/>
                  </a:cubicBezTo>
                  <a:cubicBezTo>
                    <a:pt x="1567" y="27074"/>
                    <a:pt x="2402" y="29971"/>
                    <a:pt x="3967" y="31928"/>
                  </a:cubicBezTo>
                  <a:cubicBezTo>
                    <a:pt x="4385" y="32450"/>
                    <a:pt x="4855" y="32894"/>
                    <a:pt x="5377" y="33311"/>
                  </a:cubicBezTo>
                  <a:cubicBezTo>
                    <a:pt x="6186" y="33964"/>
                    <a:pt x="7047" y="34512"/>
                    <a:pt x="7908" y="35033"/>
                  </a:cubicBezTo>
                  <a:cubicBezTo>
                    <a:pt x="8404" y="35321"/>
                    <a:pt x="8873" y="35608"/>
                    <a:pt x="9317" y="35921"/>
                  </a:cubicBezTo>
                  <a:cubicBezTo>
                    <a:pt x="11274" y="37226"/>
                    <a:pt x="13492" y="38400"/>
                    <a:pt x="15893" y="39365"/>
                  </a:cubicBezTo>
                  <a:cubicBezTo>
                    <a:pt x="19178" y="40687"/>
                    <a:pt x="22293" y="41348"/>
                    <a:pt x="25228" y="41348"/>
                  </a:cubicBezTo>
                  <a:cubicBezTo>
                    <a:pt x="26117" y="41348"/>
                    <a:pt x="26989" y="41287"/>
                    <a:pt x="27845" y="41166"/>
                  </a:cubicBezTo>
                  <a:cubicBezTo>
                    <a:pt x="28497" y="41088"/>
                    <a:pt x="29150" y="40957"/>
                    <a:pt x="29802" y="40775"/>
                  </a:cubicBezTo>
                  <a:cubicBezTo>
                    <a:pt x="36404" y="39052"/>
                    <a:pt x="41806" y="33259"/>
                    <a:pt x="45877" y="23525"/>
                  </a:cubicBezTo>
                  <a:cubicBezTo>
                    <a:pt x="46190" y="22821"/>
                    <a:pt x="46477" y="22090"/>
                    <a:pt x="46764" y="21307"/>
                  </a:cubicBezTo>
                  <a:cubicBezTo>
                    <a:pt x="46817" y="21229"/>
                    <a:pt x="46817" y="21150"/>
                    <a:pt x="46817" y="21072"/>
                  </a:cubicBezTo>
                  <a:cubicBezTo>
                    <a:pt x="46582" y="14887"/>
                    <a:pt x="44990" y="9981"/>
                    <a:pt x="42015" y="6537"/>
                  </a:cubicBezTo>
                  <a:cubicBezTo>
                    <a:pt x="39797" y="3927"/>
                    <a:pt x="36796" y="1996"/>
                    <a:pt x="33586" y="1057"/>
                  </a:cubicBezTo>
                  <a:cubicBezTo>
                    <a:pt x="31862" y="559"/>
                    <a:pt x="29556" y="0"/>
                    <a:pt x="27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8"/>
            <p:cNvSpPr/>
            <p:nvPr/>
          </p:nvSpPr>
          <p:spPr>
            <a:xfrm>
              <a:off x="3406475" y="1700950"/>
              <a:ext cx="478900" cy="258425"/>
            </a:xfrm>
            <a:custGeom>
              <a:avLst/>
              <a:gdLst/>
              <a:ahLst/>
              <a:cxnLst/>
              <a:rect l="l" t="t" r="r" b="b"/>
              <a:pathLst>
                <a:path w="19156" h="10337" extrusionOk="0">
                  <a:moveTo>
                    <a:pt x="10593" y="0"/>
                  </a:moveTo>
                  <a:cubicBezTo>
                    <a:pt x="6985" y="0"/>
                    <a:pt x="2948" y="1625"/>
                    <a:pt x="1" y="7405"/>
                  </a:cubicBezTo>
                  <a:cubicBezTo>
                    <a:pt x="1" y="7405"/>
                    <a:pt x="3707" y="10337"/>
                    <a:pt x="8316" y="10337"/>
                  </a:cubicBezTo>
                  <a:cubicBezTo>
                    <a:pt x="11818" y="10337"/>
                    <a:pt x="15842" y="8643"/>
                    <a:pt x="19155" y="2682"/>
                  </a:cubicBezTo>
                  <a:cubicBezTo>
                    <a:pt x="19155" y="2682"/>
                    <a:pt x="15228" y="0"/>
                    <a:pt x="10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8"/>
            <p:cNvSpPr/>
            <p:nvPr/>
          </p:nvSpPr>
          <p:spPr>
            <a:xfrm>
              <a:off x="3388875" y="1684700"/>
              <a:ext cx="514750" cy="290950"/>
            </a:xfrm>
            <a:custGeom>
              <a:avLst/>
              <a:gdLst/>
              <a:ahLst/>
              <a:cxnLst/>
              <a:rect l="l" t="t" r="r" b="b"/>
              <a:pathLst>
                <a:path w="20590" h="11638" extrusionOk="0">
                  <a:moveTo>
                    <a:pt x="11285" y="1299"/>
                  </a:moveTo>
                  <a:cubicBezTo>
                    <a:pt x="14733" y="1299"/>
                    <a:pt x="17821" y="2868"/>
                    <a:pt x="18998" y="3541"/>
                  </a:cubicBezTo>
                  <a:cubicBezTo>
                    <a:pt x="16780" y="7298"/>
                    <a:pt x="14066" y="9543"/>
                    <a:pt x="10934" y="10169"/>
                  </a:cubicBezTo>
                  <a:cubicBezTo>
                    <a:pt x="10301" y="10294"/>
                    <a:pt x="9675" y="10349"/>
                    <a:pt x="9064" y="10349"/>
                  </a:cubicBezTo>
                  <a:cubicBezTo>
                    <a:pt x="5594" y="10349"/>
                    <a:pt x="2605" y="8583"/>
                    <a:pt x="1540" y="7873"/>
                  </a:cubicBezTo>
                  <a:cubicBezTo>
                    <a:pt x="3393" y="4454"/>
                    <a:pt x="5793" y="2340"/>
                    <a:pt x="8742" y="1610"/>
                  </a:cubicBezTo>
                  <a:cubicBezTo>
                    <a:pt x="9596" y="1391"/>
                    <a:pt x="10451" y="1299"/>
                    <a:pt x="11285" y="1299"/>
                  </a:cubicBezTo>
                  <a:close/>
                  <a:moveTo>
                    <a:pt x="11332" y="0"/>
                  </a:moveTo>
                  <a:cubicBezTo>
                    <a:pt x="10388" y="0"/>
                    <a:pt x="9412" y="106"/>
                    <a:pt x="8429" y="357"/>
                  </a:cubicBezTo>
                  <a:cubicBezTo>
                    <a:pt x="4984" y="1244"/>
                    <a:pt x="2192" y="3723"/>
                    <a:pt x="131" y="7768"/>
                  </a:cubicBezTo>
                  <a:cubicBezTo>
                    <a:pt x="0" y="8029"/>
                    <a:pt x="52" y="8368"/>
                    <a:pt x="313" y="8551"/>
                  </a:cubicBezTo>
                  <a:cubicBezTo>
                    <a:pt x="478" y="8692"/>
                    <a:pt x="4254" y="11637"/>
                    <a:pt x="8996" y="11637"/>
                  </a:cubicBezTo>
                  <a:cubicBezTo>
                    <a:pt x="9510" y="11637"/>
                    <a:pt x="10035" y="11603"/>
                    <a:pt x="10569" y="11526"/>
                  </a:cubicBezTo>
                  <a:cubicBezTo>
                    <a:pt x="10778" y="11500"/>
                    <a:pt x="10960" y="11474"/>
                    <a:pt x="11169" y="11422"/>
                  </a:cubicBezTo>
                  <a:cubicBezTo>
                    <a:pt x="14849" y="10691"/>
                    <a:pt x="17954" y="8081"/>
                    <a:pt x="20433" y="3645"/>
                  </a:cubicBezTo>
                  <a:cubicBezTo>
                    <a:pt x="20590" y="3358"/>
                    <a:pt x="20485" y="2993"/>
                    <a:pt x="20224" y="2810"/>
                  </a:cubicBezTo>
                  <a:cubicBezTo>
                    <a:pt x="20029" y="2658"/>
                    <a:pt x="16075" y="0"/>
                    <a:pt x="11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8"/>
            <p:cNvSpPr/>
            <p:nvPr/>
          </p:nvSpPr>
          <p:spPr>
            <a:xfrm>
              <a:off x="3515425" y="1704425"/>
              <a:ext cx="260325" cy="251750"/>
            </a:xfrm>
            <a:custGeom>
              <a:avLst/>
              <a:gdLst/>
              <a:ahLst/>
              <a:cxnLst/>
              <a:rect l="l" t="t" r="r" b="b"/>
              <a:pathLst>
                <a:path w="10413" h="10070" extrusionOk="0">
                  <a:moveTo>
                    <a:pt x="5222" y="0"/>
                  </a:moveTo>
                  <a:cubicBezTo>
                    <a:pt x="2601" y="0"/>
                    <a:pt x="384" y="2029"/>
                    <a:pt x="183" y="4683"/>
                  </a:cubicBezTo>
                  <a:cubicBezTo>
                    <a:pt x="1" y="7475"/>
                    <a:pt x="2088" y="9876"/>
                    <a:pt x="4855" y="10058"/>
                  </a:cubicBezTo>
                  <a:cubicBezTo>
                    <a:pt x="4969" y="10066"/>
                    <a:pt x="5082" y="10070"/>
                    <a:pt x="5194" y="10070"/>
                  </a:cubicBezTo>
                  <a:cubicBezTo>
                    <a:pt x="7839" y="10070"/>
                    <a:pt x="10055" y="8041"/>
                    <a:pt x="10230" y="5387"/>
                  </a:cubicBezTo>
                  <a:cubicBezTo>
                    <a:pt x="10413" y="2621"/>
                    <a:pt x="8325" y="194"/>
                    <a:pt x="5559" y="12"/>
                  </a:cubicBezTo>
                  <a:cubicBezTo>
                    <a:pt x="5446" y="4"/>
                    <a:pt x="5334" y="0"/>
                    <a:pt x="52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8"/>
            <p:cNvSpPr/>
            <p:nvPr/>
          </p:nvSpPr>
          <p:spPr>
            <a:xfrm>
              <a:off x="2484650" y="1961375"/>
              <a:ext cx="478875" cy="258850"/>
            </a:xfrm>
            <a:custGeom>
              <a:avLst/>
              <a:gdLst/>
              <a:ahLst/>
              <a:cxnLst/>
              <a:rect l="l" t="t" r="r" b="b"/>
              <a:pathLst>
                <a:path w="19155" h="10354" extrusionOk="0">
                  <a:moveTo>
                    <a:pt x="10605" y="0"/>
                  </a:moveTo>
                  <a:cubicBezTo>
                    <a:pt x="6993" y="0"/>
                    <a:pt x="2951" y="1629"/>
                    <a:pt x="0" y="7427"/>
                  </a:cubicBezTo>
                  <a:cubicBezTo>
                    <a:pt x="0" y="7427"/>
                    <a:pt x="3701" y="10353"/>
                    <a:pt x="8304" y="10353"/>
                  </a:cubicBezTo>
                  <a:cubicBezTo>
                    <a:pt x="11809" y="10353"/>
                    <a:pt x="15838" y="8656"/>
                    <a:pt x="19155" y="2677"/>
                  </a:cubicBezTo>
                  <a:cubicBezTo>
                    <a:pt x="19155" y="2677"/>
                    <a:pt x="15234" y="0"/>
                    <a:pt x="10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8"/>
            <p:cNvSpPr/>
            <p:nvPr/>
          </p:nvSpPr>
          <p:spPr>
            <a:xfrm>
              <a:off x="2466375" y="1945650"/>
              <a:ext cx="515425" cy="290325"/>
            </a:xfrm>
            <a:custGeom>
              <a:avLst/>
              <a:gdLst/>
              <a:ahLst/>
              <a:cxnLst/>
              <a:rect l="l" t="t" r="r" b="b"/>
              <a:pathLst>
                <a:path w="20617" h="11613" extrusionOk="0">
                  <a:moveTo>
                    <a:pt x="11309" y="1274"/>
                  </a:moveTo>
                  <a:cubicBezTo>
                    <a:pt x="14758" y="1274"/>
                    <a:pt x="17848" y="2847"/>
                    <a:pt x="19025" y="3541"/>
                  </a:cubicBezTo>
                  <a:cubicBezTo>
                    <a:pt x="16806" y="7299"/>
                    <a:pt x="14093" y="9517"/>
                    <a:pt x="10935" y="10143"/>
                  </a:cubicBezTo>
                  <a:cubicBezTo>
                    <a:pt x="10286" y="10275"/>
                    <a:pt x="9645" y="10333"/>
                    <a:pt x="9020" y="10333"/>
                  </a:cubicBezTo>
                  <a:cubicBezTo>
                    <a:pt x="5575" y="10333"/>
                    <a:pt x="2623" y="8576"/>
                    <a:pt x="1540" y="7847"/>
                  </a:cubicBezTo>
                  <a:cubicBezTo>
                    <a:pt x="3393" y="4454"/>
                    <a:pt x="5820" y="2341"/>
                    <a:pt x="8769" y="1584"/>
                  </a:cubicBezTo>
                  <a:cubicBezTo>
                    <a:pt x="9622" y="1365"/>
                    <a:pt x="10476" y="1274"/>
                    <a:pt x="11309" y="1274"/>
                  </a:cubicBezTo>
                  <a:close/>
                  <a:moveTo>
                    <a:pt x="11360" y="1"/>
                  </a:moveTo>
                  <a:cubicBezTo>
                    <a:pt x="10416" y="1"/>
                    <a:pt x="9440" y="106"/>
                    <a:pt x="8456" y="357"/>
                  </a:cubicBezTo>
                  <a:cubicBezTo>
                    <a:pt x="5011" y="1218"/>
                    <a:pt x="2219" y="3724"/>
                    <a:pt x="157" y="7742"/>
                  </a:cubicBezTo>
                  <a:cubicBezTo>
                    <a:pt x="1" y="8029"/>
                    <a:pt x="79" y="8369"/>
                    <a:pt x="314" y="8551"/>
                  </a:cubicBezTo>
                  <a:cubicBezTo>
                    <a:pt x="502" y="8693"/>
                    <a:pt x="4254" y="11612"/>
                    <a:pt x="9006" y="11612"/>
                  </a:cubicBezTo>
                  <a:cubicBezTo>
                    <a:pt x="9525" y="11612"/>
                    <a:pt x="10056" y="11577"/>
                    <a:pt x="10596" y="11500"/>
                  </a:cubicBezTo>
                  <a:cubicBezTo>
                    <a:pt x="10778" y="11474"/>
                    <a:pt x="10987" y="11448"/>
                    <a:pt x="11196" y="11422"/>
                  </a:cubicBezTo>
                  <a:cubicBezTo>
                    <a:pt x="14875" y="10665"/>
                    <a:pt x="17981" y="8056"/>
                    <a:pt x="20434" y="3619"/>
                  </a:cubicBezTo>
                  <a:cubicBezTo>
                    <a:pt x="20616" y="3332"/>
                    <a:pt x="20512" y="2967"/>
                    <a:pt x="20251" y="2784"/>
                  </a:cubicBezTo>
                  <a:cubicBezTo>
                    <a:pt x="20055" y="2654"/>
                    <a:pt x="16103" y="1"/>
                    <a:pt x="113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8"/>
            <p:cNvSpPr/>
            <p:nvPr/>
          </p:nvSpPr>
          <p:spPr>
            <a:xfrm>
              <a:off x="2593600" y="1965300"/>
              <a:ext cx="260325" cy="251275"/>
            </a:xfrm>
            <a:custGeom>
              <a:avLst/>
              <a:gdLst/>
              <a:ahLst/>
              <a:cxnLst/>
              <a:rect l="l" t="t" r="r" b="b"/>
              <a:pathLst>
                <a:path w="10413" h="10051" extrusionOk="0">
                  <a:moveTo>
                    <a:pt x="5179" y="1"/>
                  </a:moveTo>
                  <a:cubicBezTo>
                    <a:pt x="2552" y="1"/>
                    <a:pt x="357" y="2046"/>
                    <a:pt x="183" y="4686"/>
                  </a:cubicBezTo>
                  <a:cubicBezTo>
                    <a:pt x="0" y="7452"/>
                    <a:pt x="2088" y="9853"/>
                    <a:pt x="4854" y="10036"/>
                  </a:cubicBezTo>
                  <a:cubicBezTo>
                    <a:pt x="4982" y="10045"/>
                    <a:pt x="5109" y="10050"/>
                    <a:pt x="5235" y="10050"/>
                  </a:cubicBezTo>
                  <a:cubicBezTo>
                    <a:pt x="7838" y="10050"/>
                    <a:pt x="10031" y="8028"/>
                    <a:pt x="10230" y="5365"/>
                  </a:cubicBezTo>
                  <a:cubicBezTo>
                    <a:pt x="10413" y="2598"/>
                    <a:pt x="8325" y="198"/>
                    <a:pt x="5559" y="15"/>
                  </a:cubicBezTo>
                  <a:cubicBezTo>
                    <a:pt x="5431" y="5"/>
                    <a:pt x="5305" y="1"/>
                    <a:pt x="5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8"/>
            <p:cNvSpPr/>
            <p:nvPr/>
          </p:nvSpPr>
          <p:spPr>
            <a:xfrm>
              <a:off x="2936750" y="3222175"/>
              <a:ext cx="47000" cy="51575"/>
            </a:xfrm>
            <a:custGeom>
              <a:avLst/>
              <a:gdLst/>
              <a:ahLst/>
              <a:cxnLst/>
              <a:rect l="l" t="t" r="r" b="b"/>
              <a:pathLst>
                <a:path w="1880" h="2063" extrusionOk="0">
                  <a:moveTo>
                    <a:pt x="1123" y="1"/>
                  </a:moveTo>
                  <a:lnTo>
                    <a:pt x="1" y="627"/>
                  </a:lnTo>
                  <a:cubicBezTo>
                    <a:pt x="1" y="627"/>
                    <a:pt x="288" y="1149"/>
                    <a:pt x="732" y="2062"/>
                  </a:cubicBezTo>
                  <a:lnTo>
                    <a:pt x="1880" y="1514"/>
                  </a:lnTo>
                  <a:cubicBezTo>
                    <a:pt x="1436" y="549"/>
                    <a:pt x="1123" y="27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8"/>
            <p:cNvSpPr/>
            <p:nvPr/>
          </p:nvSpPr>
          <p:spPr>
            <a:xfrm>
              <a:off x="2969375" y="3021900"/>
              <a:ext cx="1257200" cy="1006975"/>
            </a:xfrm>
            <a:custGeom>
              <a:avLst/>
              <a:gdLst/>
              <a:ahLst/>
              <a:cxnLst/>
              <a:rect l="l" t="t" r="r" b="b"/>
              <a:pathLst>
                <a:path w="50288" h="40279" extrusionOk="0">
                  <a:moveTo>
                    <a:pt x="40501" y="0"/>
                  </a:moveTo>
                  <a:cubicBezTo>
                    <a:pt x="36430" y="9734"/>
                    <a:pt x="31028" y="15527"/>
                    <a:pt x="24426" y="17250"/>
                  </a:cubicBezTo>
                  <a:cubicBezTo>
                    <a:pt x="23774" y="17432"/>
                    <a:pt x="23121" y="17563"/>
                    <a:pt x="22469" y="17641"/>
                  </a:cubicBezTo>
                  <a:cubicBezTo>
                    <a:pt x="21613" y="17762"/>
                    <a:pt x="20741" y="17823"/>
                    <a:pt x="19852" y="17823"/>
                  </a:cubicBezTo>
                  <a:cubicBezTo>
                    <a:pt x="16917" y="17823"/>
                    <a:pt x="13802" y="17162"/>
                    <a:pt x="10517" y="15840"/>
                  </a:cubicBezTo>
                  <a:cubicBezTo>
                    <a:pt x="8116" y="14875"/>
                    <a:pt x="5898" y="13701"/>
                    <a:pt x="3941" y="12396"/>
                  </a:cubicBezTo>
                  <a:cubicBezTo>
                    <a:pt x="3497" y="12083"/>
                    <a:pt x="3028" y="11796"/>
                    <a:pt x="2532" y="11508"/>
                  </a:cubicBezTo>
                  <a:cubicBezTo>
                    <a:pt x="1671" y="10987"/>
                    <a:pt x="810" y="10439"/>
                    <a:pt x="1" y="9786"/>
                  </a:cubicBezTo>
                  <a:lnTo>
                    <a:pt x="1" y="9786"/>
                  </a:lnTo>
                  <a:cubicBezTo>
                    <a:pt x="2219" y="14327"/>
                    <a:pt x="8273" y="28210"/>
                    <a:pt x="3863" y="37187"/>
                  </a:cubicBezTo>
                  <a:cubicBezTo>
                    <a:pt x="9432" y="39386"/>
                    <a:pt x="14551" y="40278"/>
                    <a:pt x="19193" y="40278"/>
                  </a:cubicBezTo>
                  <a:cubicBezTo>
                    <a:pt x="39169" y="40278"/>
                    <a:pt x="50287" y="23747"/>
                    <a:pt x="50287" y="23747"/>
                  </a:cubicBezTo>
                  <a:cubicBezTo>
                    <a:pt x="42719" y="18894"/>
                    <a:pt x="40945" y="5976"/>
                    <a:pt x="40501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8"/>
            <p:cNvSpPr/>
            <p:nvPr/>
          </p:nvSpPr>
          <p:spPr>
            <a:xfrm>
              <a:off x="2923050" y="2954050"/>
              <a:ext cx="1325700" cy="1090300"/>
            </a:xfrm>
            <a:custGeom>
              <a:avLst/>
              <a:gdLst/>
              <a:ahLst/>
              <a:cxnLst/>
              <a:rect l="l" t="t" r="r" b="b"/>
              <a:pathLst>
                <a:path w="53028" h="43612" extrusionOk="0">
                  <a:moveTo>
                    <a:pt x="41937" y="5245"/>
                  </a:moveTo>
                  <a:cubicBezTo>
                    <a:pt x="42693" y="12161"/>
                    <a:pt x="44886" y="22077"/>
                    <a:pt x="51227" y="26618"/>
                  </a:cubicBezTo>
                  <a:cubicBezTo>
                    <a:pt x="49138" y="29396"/>
                    <a:pt x="38453" y="42326"/>
                    <a:pt x="20925" y="42326"/>
                  </a:cubicBezTo>
                  <a:cubicBezTo>
                    <a:pt x="16558" y="42326"/>
                    <a:pt x="11766" y="41524"/>
                    <a:pt x="6577" y="39562"/>
                  </a:cubicBezTo>
                  <a:cubicBezTo>
                    <a:pt x="10048" y="31472"/>
                    <a:pt x="5925" y="19990"/>
                    <a:pt x="3445" y="14379"/>
                  </a:cubicBezTo>
                  <a:lnTo>
                    <a:pt x="3445" y="14379"/>
                  </a:lnTo>
                  <a:cubicBezTo>
                    <a:pt x="3654" y="14510"/>
                    <a:pt x="3837" y="14640"/>
                    <a:pt x="4046" y="14770"/>
                  </a:cubicBezTo>
                  <a:cubicBezTo>
                    <a:pt x="4541" y="15058"/>
                    <a:pt x="4985" y="15345"/>
                    <a:pt x="5429" y="15632"/>
                  </a:cubicBezTo>
                  <a:cubicBezTo>
                    <a:pt x="7412" y="16989"/>
                    <a:pt x="9682" y="18163"/>
                    <a:pt x="12135" y="19155"/>
                  </a:cubicBezTo>
                  <a:cubicBezTo>
                    <a:pt x="15485" y="20519"/>
                    <a:pt x="18696" y="21189"/>
                    <a:pt x="21721" y="21189"/>
                  </a:cubicBezTo>
                  <a:cubicBezTo>
                    <a:pt x="22632" y="21189"/>
                    <a:pt x="23525" y="21128"/>
                    <a:pt x="24400" y="21007"/>
                  </a:cubicBezTo>
                  <a:cubicBezTo>
                    <a:pt x="25105" y="20903"/>
                    <a:pt x="25783" y="20773"/>
                    <a:pt x="26436" y="20590"/>
                  </a:cubicBezTo>
                  <a:cubicBezTo>
                    <a:pt x="32725" y="18946"/>
                    <a:pt x="37918" y="13779"/>
                    <a:pt x="41937" y="5245"/>
                  </a:cubicBezTo>
                  <a:close/>
                  <a:moveTo>
                    <a:pt x="42798" y="0"/>
                  </a:moveTo>
                  <a:lnTo>
                    <a:pt x="41780" y="2479"/>
                  </a:lnTo>
                  <a:cubicBezTo>
                    <a:pt x="37787" y="12004"/>
                    <a:pt x="32516" y="17667"/>
                    <a:pt x="26123" y="19337"/>
                  </a:cubicBezTo>
                  <a:cubicBezTo>
                    <a:pt x="25496" y="19520"/>
                    <a:pt x="24870" y="19624"/>
                    <a:pt x="24218" y="19729"/>
                  </a:cubicBezTo>
                  <a:cubicBezTo>
                    <a:pt x="23400" y="19843"/>
                    <a:pt x="22563" y="19900"/>
                    <a:pt x="21708" y="19900"/>
                  </a:cubicBezTo>
                  <a:cubicBezTo>
                    <a:pt x="18854" y="19900"/>
                    <a:pt x="15804" y="19260"/>
                    <a:pt x="12631" y="17954"/>
                  </a:cubicBezTo>
                  <a:cubicBezTo>
                    <a:pt x="10230" y="17015"/>
                    <a:pt x="8064" y="15867"/>
                    <a:pt x="6133" y="14562"/>
                  </a:cubicBezTo>
                  <a:cubicBezTo>
                    <a:pt x="5690" y="14249"/>
                    <a:pt x="5220" y="13962"/>
                    <a:pt x="4724" y="13674"/>
                  </a:cubicBezTo>
                  <a:cubicBezTo>
                    <a:pt x="3863" y="13126"/>
                    <a:pt x="3002" y="12605"/>
                    <a:pt x="2271" y="12004"/>
                  </a:cubicBezTo>
                  <a:lnTo>
                    <a:pt x="1" y="10204"/>
                  </a:lnTo>
                  <a:lnTo>
                    <a:pt x="1280" y="12787"/>
                  </a:lnTo>
                  <a:cubicBezTo>
                    <a:pt x="3289" y="16858"/>
                    <a:pt x="9474" y="30793"/>
                    <a:pt x="5142" y="39640"/>
                  </a:cubicBezTo>
                  <a:lnTo>
                    <a:pt x="4829" y="40266"/>
                  </a:lnTo>
                  <a:lnTo>
                    <a:pt x="5481" y="40501"/>
                  </a:lnTo>
                  <a:cubicBezTo>
                    <a:pt x="11066" y="42719"/>
                    <a:pt x="16216" y="43612"/>
                    <a:pt x="20903" y="43612"/>
                  </a:cubicBezTo>
                  <a:cubicBezTo>
                    <a:pt x="22173" y="43612"/>
                    <a:pt x="23408" y="43546"/>
                    <a:pt x="24609" y="43424"/>
                  </a:cubicBezTo>
                  <a:cubicBezTo>
                    <a:pt x="42485" y="41597"/>
                    <a:pt x="52532" y="27009"/>
                    <a:pt x="52662" y="26827"/>
                  </a:cubicBezTo>
                  <a:lnTo>
                    <a:pt x="53027" y="26279"/>
                  </a:lnTo>
                  <a:lnTo>
                    <a:pt x="52479" y="25940"/>
                  </a:lnTo>
                  <a:cubicBezTo>
                    <a:pt x="45094" y="21164"/>
                    <a:pt x="43398" y="8090"/>
                    <a:pt x="43007" y="2688"/>
                  </a:cubicBezTo>
                  <a:lnTo>
                    <a:pt x="427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8"/>
            <p:cNvSpPr/>
            <p:nvPr/>
          </p:nvSpPr>
          <p:spPr>
            <a:xfrm>
              <a:off x="3962975" y="2944250"/>
              <a:ext cx="35250" cy="78975"/>
            </a:xfrm>
            <a:custGeom>
              <a:avLst/>
              <a:gdLst/>
              <a:ahLst/>
              <a:cxnLst/>
              <a:rect l="l" t="t" r="r" b="b"/>
              <a:pathLst>
                <a:path w="1410" h="3159" extrusionOk="0">
                  <a:moveTo>
                    <a:pt x="0" y="1"/>
                  </a:moveTo>
                  <a:cubicBezTo>
                    <a:pt x="0" y="1"/>
                    <a:pt x="0" y="627"/>
                    <a:pt x="27" y="1671"/>
                  </a:cubicBezTo>
                  <a:lnTo>
                    <a:pt x="53" y="2010"/>
                  </a:lnTo>
                  <a:cubicBezTo>
                    <a:pt x="79" y="2375"/>
                    <a:pt x="105" y="2741"/>
                    <a:pt x="131" y="3158"/>
                  </a:cubicBezTo>
                  <a:lnTo>
                    <a:pt x="1410" y="3080"/>
                  </a:lnTo>
                  <a:cubicBezTo>
                    <a:pt x="1384" y="2663"/>
                    <a:pt x="1357" y="2297"/>
                    <a:pt x="1331" y="1958"/>
                  </a:cubicBezTo>
                  <a:lnTo>
                    <a:pt x="1331" y="1619"/>
                  </a:lnTo>
                  <a:cubicBezTo>
                    <a:pt x="1279" y="601"/>
                    <a:pt x="1279" y="27"/>
                    <a:pt x="12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8"/>
            <p:cNvSpPr/>
            <p:nvPr/>
          </p:nvSpPr>
          <p:spPr>
            <a:xfrm>
              <a:off x="1770275" y="3445275"/>
              <a:ext cx="4037050" cy="1986600"/>
            </a:xfrm>
            <a:custGeom>
              <a:avLst/>
              <a:gdLst/>
              <a:ahLst/>
              <a:cxnLst/>
              <a:rect l="l" t="t" r="r" b="b"/>
              <a:pathLst>
                <a:path w="161482" h="79464" extrusionOk="0">
                  <a:moveTo>
                    <a:pt x="122042" y="0"/>
                  </a:moveTo>
                  <a:cubicBezTo>
                    <a:pt x="115367" y="0"/>
                    <a:pt x="107633" y="1805"/>
                    <a:pt x="98747" y="5821"/>
                  </a:cubicBezTo>
                  <a:cubicBezTo>
                    <a:pt x="98747" y="5821"/>
                    <a:pt x="87579" y="21597"/>
                    <a:pt x="68126" y="21597"/>
                  </a:cubicBezTo>
                  <a:cubicBezTo>
                    <a:pt x="63258" y="21597"/>
                    <a:pt x="57870" y="20609"/>
                    <a:pt x="52009" y="18138"/>
                  </a:cubicBezTo>
                  <a:cubicBezTo>
                    <a:pt x="52009" y="18138"/>
                    <a:pt x="1" y="18634"/>
                    <a:pt x="20668" y="79463"/>
                  </a:cubicBezTo>
                  <a:cubicBezTo>
                    <a:pt x="20668" y="79463"/>
                    <a:pt x="159237" y="42616"/>
                    <a:pt x="159524" y="42486"/>
                  </a:cubicBezTo>
                  <a:cubicBezTo>
                    <a:pt x="161481" y="41677"/>
                    <a:pt x="152191" y="21896"/>
                    <a:pt x="149007" y="16311"/>
                  </a:cubicBezTo>
                  <a:cubicBezTo>
                    <a:pt x="143326" y="6326"/>
                    <a:pt x="134540" y="0"/>
                    <a:pt x="122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8"/>
            <p:cNvSpPr/>
            <p:nvPr/>
          </p:nvSpPr>
          <p:spPr>
            <a:xfrm>
              <a:off x="2099075" y="3428875"/>
              <a:ext cx="3704975" cy="2022575"/>
            </a:xfrm>
            <a:custGeom>
              <a:avLst/>
              <a:gdLst/>
              <a:ahLst/>
              <a:cxnLst/>
              <a:rect l="l" t="t" r="r" b="b"/>
              <a:pathLst>
                <a:path w="148199" h="80903" extrusionOk="0">
                  <a:moveTo>
                    <a:pt x="108863" y="1327"/>
                  </a:moveTo>
                  <a:cubicBezTo>
                    <a:pt x="120297" y="1327"/>
                    <a:pt x="129263" y="6682"/>
                    <a:pt x="135307" y="17280"/>
                  </a:cubicBezTo>
                  <a:cubicBezTo>
                    <a:pt x="138804" y="23413"/>
                    <a:pt x="146450" y="40297"/>
                    <a:pt x="146007" y="42594"/>
                  </a:cubicBezTo>
                  <a:cubicBezTo>
                    <a:pt x="140579" y="44055"/>
                    <a:pt x="17537" y="76805"/>
                    <a:pt x="7934" y="79363"/>
                  </a:cubicBezTo>
                  <a:cubicBezTo>
                    <a:pt x="1358" y="59660"/>
                    <a:pt x="1775" y="44368"/>
                    <a:pt x="9213" y="33877"/>
                  </a:cubicBezTo>
                  <a:cubicBezTo>
                    <a:pt x="17694" y="21926"/>
                    <a:pt x="33012" y="19864"/>
                    <a:pt x="37579" y="19499"/>
                  </a:cubicBezTo>
                  <a:cubicBezTo>
                    <a:pt x="38153" y="19473"/>
                    <a:pt x="38544" y="19446"/>
                    <a:pt x="38753" y="19446"/>
                  </a:cubicBezTo>
                  <a:cubicBezTo>
                    <a:pt x="44572" y="21887"/>
                    <a:pt x="49954" y="22872"/>
                    <a:pt x="54838" y="22872"/>
                  </a:cubicBezTo>
                  <a:cubicBezTo>
                    <a:pt x="55803" y="22872"/>
                    <a:pt x="56747" y="22834"/>
                    <a:pt x="57673" y="22761"/>
                  </a:cubicBezTo>
                  <a:cubicBezTo>
                    <a:pt x="74635" y="21456"/>
                    <a:pt x="84864" y="8512"/>
                    <a:pt x="86012" y="6999"/>
                  </a:cubicBezTo>
                  <a:cubicBezTo>
                    <a:pt x="94435" y="3210"/>
                    <a:pt x="102083" y="1327"/>
                    <a:pt x="108863" y="1327"/>
                  </a:cubicBezTo>
                  <a:close/>
                  <a:moveTo>
                    <a:pt x="108941" y="0"/>
                  </a:moveTo>
                  <a:cubicBezTo>
                    <a:pt x="102396" y="0"/>
                    <a:pt x="94604" y="1714"/>
                    <a:pt x="85334" y="5903"/>
                  </a:cubicBezTo>
                  <a:lnTo>
                    <a:pt x="85177" y="5955"/>
                  </a:lnTo>
                  <a:lnTo>
                    <a:pt x="85073" y="6111"/>
                  </a:lnTo>
                  <a:cubicBezTo>
                    <a:pt x="85021" y="6164"/>
                    <a:pt x="80663" y="12244"/>
                    <a:pt x="72834" y="16732"/>
                  </a:cubicBezTo>
                  <a:cubicBezTo>
                    <a:pt x="67152" y="20000"/>
                    <a:pt x="61200" y="21635"/>
                    <a:pt x="55032" y="21635"/>
                  </a:cubicBezTo>
                  <a:cubicBezTo>
                    <a:pt x="49868" y="21635"/>
                    <a:pt x="44553" y="20489"/>
                    <a:pt x="39118" y="18194"/>
                  </a:cubicBezTo>
                  <a:lnTo>
                    <a:pt x="38988" y="18142"/>
                  </a:lnTo>
                  <a:lnTo>
                    <a:pt x="38857" y="18142"/>
                  </a:lnTo>
                  <a:cubicBezTo>
                    <a:pt x="38649" y="18142"/>
                    <a:pt x="18529" y="18507"/>
                    <a:pt x="8169" y="33121"/>
                  </a:cubicBezTo>
                  <a:cubicBezTo>
                    <a:pt x="418" y="44081"/>
                    <a:pt x="1" y="59947"/>
                    <a:pt x="6916" y="80328"/>
                  </a:cubicBezTo>
                  <a:lnTo>
                    <a:pt x="7125" y="80902"/>
                  </a:lnTo>
                  <a:lnTo>
                    <a:pt x="7699" y="80746"/>
                  </a:lnTo>
                  <a:cubicBezTo>
                    <a:pt x="49374" y="69655"/>
                    <a:pt x="146320" y="43872"/>
                    <a:pt x="146607" y="43742"/>
                  </a:cubicBezTo>
                  <a:cubicBezTo>
                    <a:pt x="146789" y="43663"/>
                    <a:pt x="147050" y="43481"/>
                    <a:pt x="147181" y="43089"/>
                  </a:cubicBezTo>
                  <a:cubicBezTo>
                    <a:pt x="148199" y="40140"/>
                    <a:pt x="138987" y="21143"/>
                    <a:pt x="136429" y="16654"/>
                  </a:cubicBezTo>
                  <a:cubicBezTo>
                    <a:pt x="131628" y="8216"/>
                    <a:pt x="123273" y="0"/>
                    <a:pt x="1089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8" name="Google Shape;1918;p48"/>
          <p:cNvGrpSpPr/>
          <p:nvPr/>
        </p:nvGrpSpPr>
        <p:grpSpPr>
          <a:xfrm rot="-1340116">
            <a:off x="8828701" y="1089692"/>
            <a:ext cx="634703" cy="1272572"/>
            <a:chOff x="2520625" y="238275"/>
            <a:chExt cx="2610425" cy="5233875"/>
          </a:xfrm>
        </p:grpSpPr>
        <p:sp>
          <p:nvSpPr>
            <p:cNvPr id="1919" name="Google Shape;1919;p48"/>
            <p:cNvSpPr/>
            <p:nvPr/>
          </p:nvSpPr>
          <p:spPr>
            <a:xfrm>
              <a:off x="3136400" y="571875"/>
              <a:ext cx="1473950" cy="2166200"/>
            </a:xfrm>
            <a:custGeom>
              <a:avLst/>
              <a:gdLst/>
              <a:ahLst/>
              <a:cxnLst/>
              <a:rect l="l" t="t" r="r" b="b"/>
              <a:pathLst>
                <a:path w="58958" h="86648" extrusionOk="0">
                  <a:moveTo>
                    <a:pt x="28687" y="0"/>
                  </a:moveTo>
                  <a:cubicBezTo>
                    <a:pt x="16931" y="0"/>
                    <a:pt x="5269" y="8775"/>
                    <a:pt x="0" y="19118"/>
                  </a:cubicBezTo>
                  <a:cubicBezTo>
                    <a:pt x="0" y="22814"/>
                    <a:pt x="275" y="30123"/>
                    <a:pt x="2261" y="37622"/>
                  </a:cubicBezTo>
                  <a:cubicBezTo>
                    <a:pt x="4584" y="46452"/>
                    <a:pt x="8429" y="52895"/>
                    <a:pt x="13773" y="56887"/>
                  </a:cubicBezTo>
                  <a:cubicBezTo>
                    <a:pt x="13879" y="56908"/>
                    <a:pt x="13984" y="56972"/>
                    <a:pt x="14048" y="57077"/>
                  </a:cubicBezTo>
                  <a:cubicBezTo>
                    <a:pt x="17195" y="59359"/>
                    <a:pt x="20850" y="60816"/>
                    <a:pt x="24990" y="61429"/>
                  </a:cubicBezTo>
                  <a:cubicBezTo>
                    <a:pt x="25286" y="61471"/>
                    <a:pt x="25497" y="61725"/>
                    <a:pt x="25434" y="62020"/>
                  </a:cubicBezTo>
                  <a:cubicBezTo>
                    <a:pt x="25413" y="62274"/>
                    <a:pt x="25180" y="62464"/>
                    <a:pt x="24927" y="62464"/>
                  </a:cubicBezTo>
                  <a:lnTo>
                    <a:pt x="24842" y="62464"/>
                  </a:lnTo>
                  <a:cubicBezTo>
                    <a:pt x="21124" y="61915"/>
                    <a:pt x="17745" y="60690"/>
                    <a:pt x="14766" y="58788"/>
                  </a:cubicBezTo>
                  <a:lnTo>
                    <a:pt x="14766" y="58788"/>
                  </a:lnTo>
                  <a:cubicBezTo>
                    <a:pt x="16287" y="62717"/>
                    <a:pt x="19371" y="72984"/>
                    <a:pt x="14808" y="81898"/>
                  </a:cubicBezTo>
                  <a:cubicBezTo>
                    <a:pt x="15822" y="82659"/>
                    <a:pt x="19054" y="84834"/>
                    <a:pt x="23723" y="85975"/>
                  </a:cubicBezTo>
                  <a:cubicBezTo>
                    <a:pt x="25369" y="86366"/>
                    <a:pt x="27307" y="86648"/>
                    <a:pt x="29477" y="86648"/>
                  </a:cubicBezTo>
                  <a:cubicBezTo>
                    <a:pt x="34100" y="86648"/>
                    <a:pt x="39778" y="85371"/>
                    <a:pt x="45945" y="81159"/>
                  </a:cubicBezTo>
                  <a:cubicBezTo>
                    <a:pt x="42755" y="72244"/>
                    <a:pt x="41720" y="59591"/>
                    <a:pt x="41720" y="59464"/>
                  </a:cubicBezTo>
                  <a:cubicBezTo>
                    <a:pt x="41699" y="59274"/>
                    <a:pt x="41784" y="59084"/>
                    <a:pt x="41931" y="58979"/>
                  </a:cubicBezTo>
                  <a:cubicBezTo>
                    <a:pt x="52853" y="51564"/>
                    <a:pt x="55007" y="35404"/>
                    <a:pt x="55324" y="32574"/>
                  </a:cubicBezTo>
                  <a:cubicBezTo>
                    <a:pt x="55240" y="32405"/>
                    <a:pt x="55176" y="32172"/>
                    <a:pt x="55240" y="32067"/>
                  </a:cubicBezTo>
                  <a:cubicBezTo>
                    <a:pt x="55578" y="31285"/>
                    <a:pt x="56000" y="30546"/>
                    <a:pt x="56422" y="29806"/>
                  </a:cubicBezTo>
                  <a:cubicBezTo>
                    <a:pt x="56951" y="28877"/>
                    <a:pt x="57542" y="27990"/>
                    <a:pt x="58070" y="27081"/>
                  </a:cubicBezTo>
                  <a:cubicBezTo>
                    <a:pt x="58662" y="26046"/>
                    <a:pt x="58957" y="24948"/>
                    <a:pt x="58746" y="23765"/>
                  </a:cubicBezTo>
                  <a:cubicBezTo>
                    <a:pt x="58657" y="23217"/>
                    <a:pt x="58434" y="22929"/>
                    <a:pt x="58061" y="22929"/>
                  </a:cubicBezTo>
                  <a:cubicBezTo>
                    <a:pt x="57901" y="22929"/>
                    <a:pt x="57715" y="22981"/>
                    <a:pt x="57500" y="23089"/>
                  </a:cubicBezTo>
                  <a:cubicBezTo>
                    <a:pt x="56993" y="23321"/>
                    <a:pt x="56422" y="23680"/>
                    <a:pt x="56127" y="24145"/>
                  </a:cubicBezTo>
                  <a:cubicBezTo>
                    <a:pt x="55535" y="25011"/>
                    <a:pt x="55134" y="26004"/>
                    <a:pt x="54648" y="26933"/>
                  </a:cubicBezTo>
                  <a:cubicBezTo>
                    <a:pt x="54500" y="27208"/>
                    <a:pt x="54289" y="27588"/>
                    <a:pt x="54057" y="27631"/>
                  </a:cubicBezTo>
                  <a:cubicBezTo>
                    <a:pt x="54001" y="27643"/>
                    <a:pt x="53947" y="27649"/>
                    <a:pt x="53896" y="27649"/>
                  </a:cubicBezTo>
                  <a:cubicBezTo>
                    <a:pt x="53514" y="27649"/>
                    <a:pt x="53241" y="27324"/>
                    <a:pt x="53148" y="26933"/>
                  </a:cubicBezTo>
                  <a:cubicBezTo>
                    <a:pt x="53043" y="26342"/>
                    <a:pt x="53022" y="25751"/>
                    <a:pt x="52916" y="25159"/>
                  </a:cubicBezTo>
                  <a:cubicBezTo>
                    <a:pt x="51458" y="16224"/>
                    <a:pt x="47593" y="7077"/>
                    <a:pt x="39228" y="2620"/>
                  </a:cubicBezTo>
                  <a:cubicBezTo>
                    <a:pt x="35823" y="807"/>
                    <a:pt x="32251" y="0"/>
                    <a:pt x="28687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8"/>
            <p:cNvSpPr/>
            <p:nvPr/>
          </p:nvSpPr>
          <p:spPr>
            <a:xfrm>
              <a:off x="3461700" y="1363450"/>
              <a:ext cx="1085275" cy="1400800"/>
            </a:xfrm>
            <a:custGeom>
              <a:avLst/>
              <a:gdLst/>
              <a:ahLst/>
              <a:cxnLst/>
              <a:rect l="l" t="t" r="r" b="b"/>
              <a:pathLst>
                <a:path w="43411" h="56032" extrusionOk="0">
                  <a:moveTo>
                    <a:pt x="42866" y="1"/>
                  </a:moveTo>
                  <a:cubicBezTo>
                    <a:pt x="42604" y="1"/>
                    <a:pt x="42353" y="206"/>
                    <a:pt x="42333" y="488"/>
                  </a:cubicBezTo>
                  <a:cubicBezTo>
                    <a:pt x="42333" y="509"/>
                    <a:pt x="42333" y="657"/>
                    <a:pt x="42312" y="911"/>
                  </a:cubicBezTo>
                  <a:cubicBezTo>
                    <a:pt x="41995" y="3741"/>
                    <a:pt x="39841" y="19901"/>
                    <a:pt x="28919" y="27316"/>
                  </a:cubicBezTo>
                  <a:cubicBezTo>
                    <a:pt x="28772" y="27421"/>
                    <a:pt x="28687" y="27611"/>
                    <a:pt x="28708" y="27801"/>
                  </a:cubicBezTo>
                  <a:cubicBezTo>
                    <a:pt x="28708" y="27928"/>
                    <a:pt x="29743" y="40581"/>
                    <a:pt x="32933" y="49496"/>
                  </a:cubicBezTo>
                  <a:cubicBezTo>
                    <a:pt x="26766" y="53708"/>
                    <a:pt x="21088" y="54985"/>
                    <a:pt x="16465" y="54985"/>
                  </a:cubicBezTo>
                  <a:cubicBezTo>
                    <a:pt x="14295" y="54985"/>
                    <a:pt x="12357" y="54703"/>
                    <a:pt x="10711" y="54312"/>
                  </a:cubicBezTo>
                  <a:cubicBezTo>
                    <a:pt x="6042" y="53171"/>
                    <a:pt x="2810" y="50996"/>
                    <a:pt x="1796" y="50235"/>
                  </a:cubicBezTo>
                  <a:cubicBezTo>
                    <a:pt x="6359" y="41321"/>
                    <a:pt x="3275" y="31054"/>
                    <a:pt x="1754" y="27125"/>
                  </a:cubicBezTo>
                  <a:cubicBezTo>
                    <a:pt x="1395" y="26175"/>
                    <a:pt x="1120" y="25605"/>
                    <a:pt x="1078" y="25478"/>
                  </a:cubicBezTo>
                  <a:cubicBezTo>
                    <a:pt x="1057" y="25457"/>
                    <a:pt x="1057" y="25436"/>
                    <a:pt x="1036" y="25414"/>
                  </a:cubicBezTo>
                  <a:cubicBezTo>
                    <a:pt x="972" y="25309"/>
                    <a:pt x="867" y="25245"/>
                    <a:pt x="761" y="25224"/>
                  </a:cubicBezTo>
                  <a:cubicBezTo>
                    <a:pt x="704" y="25205"/>
                    <a:pt x="647" y="25195"/>
                    <a:pt x="590" y="25195"/>
                  </a:cubicBezTo>
                  <a:cubicBezTo>
                    <a:pt x="521" y="25195"/>
                    <a:pt x="451" y="25211"/>
                    <a:pt x="381" y="25245"/>
                  </a:cubicBezTo>
                  <a:cubicBezTo>
                    <a:pt x="106" y="25372"/>
                    <a:pt x="1" y="25668"/>
                    <a:pt x="128" y="25942"/>
                  </a:cubicBezTo>
                  <a:cubicBezTo>
                    <a:pt x="128" y="25942"/>
                    <a:pt x="128" y="25964"/>
                    <a:pt x="149" y="26006"/>
                  </a:cubicBezTo>
                  <a:cubicBezTo>
                    <a:pt x="592" y="26999"/>
                    <a:pt x="6211" y="39863"/>
                    <a:pt x="677" y="50151"/>
                  </a:cubicBezTo>
                  <a:cubicBezTo>
                    <a:pt x="550" y="50362"/>
                    <a:pt x="592" y="50636"/>
                    <a:pt x="782" y="50805"/>
                  </a:cubicBezTo>
                  <a:cubicBezTo>
                    <a:pt x="951" y="50932"/>
                    <a:pt x="4521" y="53890"/>
                    <a:pt x="10415" y="55326"/>
                  </a:cubicBezTo>
                  <a:cubicBezTo>
                    <a:pt x="12134" y="55732"/>
                    <a:pt x="14153" y="56031"/>
                    <a:pt x="16423" y="56031"/>
                  </a:cubicBezTo>
                  <a:cubicBezTo>
                    <a:pt x="16636" y="56031"/>
                    <a:pt x="16851" y="56028"/>
                    <a:pt x="17069" y="56023"/>
                  </a:cubicBezTo>
                  <a:cubicBezTo>
                    <a:pt x="21843" y="55939"/>
                    <a:pt x="27631" y="54502"/>
                    <a:pt x="33884" y="50129"/>
                  </a:cubicBezTo>
                  <a:cubicBezTo>
                    <a:pt x="34074" y="49982"/>
                    <a:pt x="34158" y="49728"/>
                    <a:pt x="34074" y="49517"/>
                  </a:cubicBezTo>
                  <a:cubicBezTo>
                    <a:pt x="31095" y="41490"/>
                    <a:pt x="29955" y="30019"/>
                    <a:pt x="29786" y="28013"/>
                  </a:cubicBezTo>
                  <a:cubicBezTo>
                    <a:pt x="41256" y="19964"/>
                    <a:pt x="43199" y="2685"/>
                    <a:pt x="43368" y="742"/>
                  </a:cubicBezTo>
                  <a:cubicBezTo>
                    <a:pt x="43389" y="636"/>
                    <a:pt x="43389" y="573"/>
                    <a:pt x="43389" y="573"/>
                  </a:cubicBezTo>
                  <a:cubicBezTo>
                    <a:pt x="43410" y="277"/>
                    <a:pt x="43199" y="23"/>
                    <a:pt x="42904" y="2"/>
                  </a:cubicBezTo>
                  <a:cubicBezTo>
                    <a:pt x="42891" y="1"/>
                    <a:pt x="42878" y="1"/>
                    <a:pt x="42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8"/>
            <p:cNvSpPr/>
            <p:nvPr/>
          </p:nvSpPr>
          <p:spPr>
            <a:xfrm>
              <a:off x="3093100" y="238275"/>
              <a:ext cx="1545775" cy="1154075"/>
            </a:xfrm>
            <a:custGeom>
              <a:avLst/>
              <a:gdLst/>
              <a:ahLst/>
              <a:cxnLst/>
              <a:rect l="l" t="t" r="r" b="b"/>
              <a:pathLst>
                <a:path w="61831" h="46163" extrusionOk="0">
                  <a:moveTo>
                    <a:pt x="42602" y="1"/>
                  </a:moveTo>
                  <a:cubicBezTo>
                    <a:pt x="29433" y="1"/>
                    <a:pt x="10561" y="972"/>
                    <a:pt x="5281" y="2803"/>
                  </a:cubicBezTo>
                  <a:cubicBezTo>
                    <a:pt x="4310" y="3163"/>
                    <a:pt x="3422" y="3796"/>
                    <a:pt x="2514" y="4346"/>
                  </a:cubicBezTo>
                  <a:cubicBezTo>
                    <a:pt x="1373" y="5022"/>
                    <a:pt x="0" y="25068"/>
                    <a:pt x="211" y="32124"/>
                  </a:cubicBezTo>
                  <a:cubicBezTo>
                    <a:pt x="148" y="32440"/>
                    <a:pt x="148" y="32821"/>
                    <a:pt x="211" y="33138"/>
                  </a:cubicBezTo>
                  <a:cubicBezTo>
                    <a:pt x="275" y="33391"/>
                    <a:pt x="465" y="33560"/>
                    <a:pt x="676" y="33602"/>
                  </a:cubicBezTo>
                  <a:cubicBezTo>
                    <a:pt x="700" y="33605"/>
                    <a:pt x="724" y="33606"/>
                    <a:pt x="747" y="33606"/>
                  </a:cubicBezTo>
                  <a:cubicBezTo>
                    <a:pt x="913" y="33606"/>
                    <a:pt x="1075" y="33542"/>
                    <a:pt x="1204" y="33412"/>
                  </a:cubicBezTo>
                  <a:cubicBezTo>
                    <a:pt x="1416" y="33159"/>
                    <a:pt x="1542" y="32821"/>
                    <a:pt x="1690" y="32525"/>
                  </a:cubicBezTo>
                  <a:cubicBezTo>
                    <a:pt x="1711" y="32504"/>
                    <a:pt x="1711" y="32483"/>
                    <a:pt x="1732" y="32462"/>
                  </a:cubicBezTo>
                  <a:cubicBezTo>
                    <a:pt x="7001" y="22119"/>
                    <a:pt x="18663" y="13344"/>
                    <a:pt x="30419" y="13344"/>
                  </a:cubicBezTo>
                  <a:cubicBezTo>
                    <a:pt x="33983" y="13344"/>
                    <a:pt x="37555" y="14151"/>
                    <a:pt x="40960" y="15964"/>
                  </a:cubicBezTo>
                  <a:cubicBezTo>
                    <a:pt x="49325" y="20421"/>
                    <a:pt x="53190" y="29568"/>
                    <a:pt x="54648" y="38503"/>
                  </a:cubicBezTo>
                  <a:cubicBezTo>
                    <a:pt x="54754" y="39095"/>
                    <a:pt x="54775" y="39686"/>
                    <a:pt x="54880" y="40277"/>
                  </a:cubicBezTo>
                  <a:cubicBezTo>
                    <a:pt x="54973" y="40668"/>
                    <a:pt x="55246" y="40993"/>
                    <a:pt x="55628" y="40993"/>
                  </a:cubicBezTo>
                  <a:cubicBezTo>
                    <a:pt x="55679" y="40993"/>
                    <a:pt x="55733" y="40987"/>
                    <a:pt x="55789" y="40975"/>
                  </a:cubicBezTo>
                  <a:cubicBezTo>
                    <a:pt x="56021" y="40932"/>
                    <a:pt x="56232" y="40552"/>
                    <a:pt x="56380" y="40277"/>
                  </a:cubicBezTo>
                  <a:cubicBezTo>
                    <a:pt x="56866" y="39348"/>
                    <a:pt x="57267" y="38355"/>
                    <a:pt x="57859" y="37489"/>
                  </a:cubicBezTo>
                  <a:cubicBezTo>
                    <a:pt x="58154" y="37024"/>
                    <a:pt x="58725" y="36665"/>
                    <a:pt x="59232" y="36433"/>
                  </a:cubicBezTo>
                  <a:cubicBezTo>
                    <a:pt x="59447" y="36325"/>
                    <a:pt x="59633" y="36273"/>
                    <a:pt x="59793" y="36273"/>
                  </a:cubicBezTo>
                  <a:cubicBezTo>
                    <a:pt x="60166" y="36273"/>
                    <a:pt x="60389" y="36561"/>
                    <a:pt x="60478" y="37109"/>
                  </a:cubicBezTo>
                  <a:cubicBezTo>
                    <a:pt x="60689" y="38292"/>
                    <a:pt x="60394" y="39411"/>
                    <a:pt x="59802" y="40425"/>
                  </a:cubicBezTo>
                  <a:cubicBezTo>
                    <a:pt x="59274" y="41334"/>
                    <a:pt x="58683" y="42221"/>
                    <a:pt x="58154" y="43150"/>
                  </a:cubicBezTo>
                  <a:cubicBezTo>
                    <a:pt x="57732" y="43890"/>
                    <a:pt x="57310" y="44629"/>
                    <a:pt x="56972" y="45411"/>
                  </a:cubicBezTo>
                  <a:cubicBezTo>
                    <a:pt x="56908" y="45516"/>
                    <a:pt x="56972" y="45749"/>
                    <a:pt x="57056" y="45918"/>
                  </a:cubicBezTo>
                  <a:cubicBezTo>
                    <a:pt x="57098" y="46023"/>
                    <a:pt x="57141" y="46087"/>
                    <a:pt x="57204" y="46129"/>
                  </a:cubicBezTo>
                  <a:cubicBezTo>
                    <a:pt x="57242" y="46152"/>
                    <a:pt x="57288" y="46162"/>
                    <a:pt x="57339" y="46162"/>
                  </a:cubicBezTo>
                  <a:cubicBezTo>
                    <a:pt x="57519" y="46162"/>
                    <a:pt x="57767" y="46042"/>
                    <a:pt x="57964" y="45960"/>
                  </a:cubicBezTo>
                  <a:cubicBezTo>
                    <a:pt x="58028" y="45939"/>
                    <a:pt x="58070" y="45833"/>
                    <a:pt x="58112" y="45749"/>
                  </a:cubicBezTo>
                  <a:cubicBezTo>
                    <a:pt x="58133" y="45727"/>
                    <a:pt x="58154" y="45685"/>
                    <a:pt x="58176" y="45643"/>
                  </a:cubicBezTo>
                  <a:cubicBezTo>
                    <a:pt x="59105" y="44080"/>
                    <a:pt x="60035" y="42517"/>
                    <a:pt x="60922" y="40911"/>
                  </a:cubicBezTo>
                  <a:cubicBezTo>
                    <a:pt x="61471" y="39939"/>
                    <a:pt x="61830" y="38883"/>
                    <a:pt x="61788" y="37743"/>
                  </a:cubicBezTo>
                  <a:cubicBezTo>
                    <a:pt x="61746" y="37362"/>
                    <a:pt x="61788" y="36940"/>
                    <a:pt x="61640" y="36623"/>
                  </a:cubicBezTo>
                  <a:cubicBezTo>
                    <a:pt x="61133" y="35525"/>
                    <a:pt x="61175" y="34384"/>
                    <a:pt x="61154" y="33243"/>
                  </a:cubicBezTo>
                  <a:cubicBezTo>
                    <a:pt x="61006" y="26948"/>
                    <a:pt x="60964" y="20653"/>
                    <a:pt x="59718" y="14464"/>
                  </a:cubicBezTo>
                  <a:cubicBezTo>
                    <a:pt x="58978" y="10662"/>
                    <a:pt x="58345" y="6859"/>
                    <a:pt x="57331" y="3120"/>
                  </a:cubicBezTo>
                  <a:cubicBezTo>
                    <a:pt x="56866" y="1367"/>
                    <a:pt x="55873" y="649"/>
                    <a:pt x="54162" y="438"/>
                  </a:cubicBezTo>
                  <a:cubicBezTo>
                    <a:pt x="51881" y="144"/>
                    <a:pt x="47663" y="1"/>
                    <a:pt x="426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8"/>
            <p:cNvSpPr/>
            <p:nvPr/>
          </p:nvSpPr>
          <p:spPr>
            <a:xfrm>
              <a:off x="3159625" y="1035575"/>
              <a:ext cx="1204625" cy="441000"/>
            </a:xfrm>
            <a:custGeom>
              <a:avLst/>
              <a:gdLst/>
              <a:ahLst/>
              <a:cxnLst/>
              <a:rect l="l" t="t" r="r" b="b"/>
              <a:pathLst>
                <a:path w="48185" h="17640" extrusionOk="0">
                  <a:moveTo>
                    <a:pt x="25519" y="4668"/>
                  </a:moveTo>
                  <a:cubicBezTo>
                    <a:pt x="26152" y="4921"/>
                    <a:pt x="26744" y="5238"/>
                    <a:pt x="27230" y="5682"/>
                  </a:cubicBezTo>
                  <a:cubicBezTo>
                    <a:pt x="29046" y="7266"/>
                    <a:pt x="30039" y="10139"/>
                    <a:pt x="29659" y="12653"/>
                  </a:cubicBezTo>
                  <a:cubicBezTo>
                    <a:pt x="29427" y="14195"/>
                    <a:pt x="28624" y="15462"/>
                    <a:pt x="27441" y="16138"/>
                  </a:cubicBezTo>
                  <a:cubicBezTo>
                    <a:pt x="26919" y="16436"/>
                    <a:pt x="26348" y="16584"/>
                    <a:pt x="25791" y="16584"/>
                  </a:cubicBezTo>
                  <a:cubicBezTo>
                    <a:pt x="25245" y="16584"/>
                    <a:pt x="24712" y="16442"/>
                    <a:pt x="24251" y="16159"/>
                  </a:cubicBezTo>
                  <a:cubicBezTo>
                    <a:pt x="23237" y="15504"/>
                    <a:pt x="22878" y="14490"/>
                    <a:pt x="22688" y="13138"/>
                  </a:cubicBezTo>
                  <a:cubicBezTo>
                    <a:pt x="22287" y="10308"/>
                    <a:pt x="22984" y="6463"/>
                    <a:pt x="25519" y="4668"/>
                  </a:cubicBezTo>
                  <a:close/>
                  <a:moveTo>
                    <a:pt x="41406" y="0"/>
                  </a:moveTo>
                  <a:cubicBezTo>
                    <a:pt x="37256" y="0"/>
                    <a:pt x="33687" y="446"/>
                    <a:pt x="30440" y="1351"/>
                  </a:cubicBezTo>
                  <a:cubicBezTo>
                    <a:pt x="28349" y="1943"/>
                    <a:pt x="26723" y="2640"/>
                    <a:pt x="25371" y="3506"/>
                  </a:cubicBezTo>
                  <a:cubicBezTo>
                    <a:pt x="24420" y="3210"/>
                    <a:pt x="23427" y="3041"/>
                    <a:pt x="22456" y="2914"/>
                  </a:cubicBezTo>
                  <a:cubicBezTo>
                    <a:pt x="21375" y="2752"/>
                    <a:pt x="20237" y="2672"/>
                    <a:pt x="19013" y="2672"/>
                  </a:cubicBezTo>
                  <a:cubicBezTo>
                    <a:pt x="18012" y="2672"/>
                    <a:pt x="16954" y="2725"/>
                    <a:pt x="15823" y="2830"/>
                  </a:cubicBezTo>
                  <a:cubicBezTo>
                    <a:pt x="10605" y="3316"/>
                    <a:pt x="5113" y="4140"/>
                    <a:pt x="339" y="6822"/>
                  </a:cubicBezTo>
                  <a:cubicBezTo>
                    <a:pt x="85" y="6970"/>
                    <a:pt x="1" y="7287"/>
                    <a:pt x="149" y="7540"/>
                  </a:cubicBezTo>
                  <a:cubicBezTo>
                    <a:pt x="233" y="7709"/>
                    <a:pt x="412" y="7803"/>
                    <a:pt x="596" y="7803"/>
                  </a:cubicBezTo>
                  <a:cubicBezTo>
                    <a:pt x="689" y="7803"/>
                    <a:pt x="782" y="7780"/>
                    <a:pt x="867" y="7731"/>
                  </a:cubicBezTo>
                  <a:cubicBezTo>
                    <a:pt x="5451" y="5153"/>
                    <a:pt x="10816" y="4351"/>
                    <a:pt x="15907" y="3886"/>
                  </a:cubicBezTo>
                  <a:cubicBezTo>
                    <a:pt x="17021" y="3780"/>
                    <a:pt x="18063" y="3726"/>
                    <a:pt x="19047" y="3726"/>
                  </a:cubicBezTo>
                  <a:cubicBezTo>
                    <a:pt x="20209" y="3726"/>
                    <a:pt x="21289" y="3801"/>
                    <a:pt x="22308" y="3949"/>
                  </a:cubicBezTo>
                  <a:cubicBezTo>
                    <a:pt x="22984" y="4034"/>
                    <a:pt x="23660" y="4161"/>
                    <a:pt x="24293" y="4309"/>
                  </a:cubicBezTo>
                  <a:cubicBezTo>
                    <a:pt x="21885" y="6484"/>
                    <a:pt x="21209" y="10287"/>
                    <a:pt x="21653" y="13286"/>
                  </a:cubicBezTo>
                  <a:cubicBezTo>
                    <a:pt x="21843" y="14638"/>
                    <a:pt x="22244" y="16138"/>
                    <a:pt x="23702" y="17046"/>
                  </a:cubicBezTo>
                  <a:cubicBezTo>
                    <a:pt x="24327" y="17429"/>
                    <a:pt x="25048" y="17639"/>
                    <a:pt x="25774" y="17639"/>
                  </a:cubicBezTo>
                  <a:cubicBezTo>
                    <a:pt x="25808" y="17639"/>
                    <a:pt x="25843" y="17639"/>
                    <a:pt x="25878" y="17638"/>
                  </a:cubicBezTo>
                  <a:cubicBezTo>
                    <a:pt x="26596" y="17617"/>
                    <a:pt x="27314" y="17427"/>
                    <a:pt x="27969" y="17046"/>
                  </a:cubicBezTo>
                  <a:cubicBezTo>
                    <a:pt x="29427" y="16222"/>
                    <a:pt x="30419" y="14659"/>
                    <a:pt x="30715" y="12800"/>
                  </a:cubicBezTo>
                  <a:cubicBezTo>
                    <a:pt x="31138" y="9906"/>
                    <a:pt x="30018" y="6738"/>
                    <a:pt x="27927" y="4879"/>
                  </a:cubicBezTo>
                  <a:cubicBezTo>
                    <a:pt x="27525" y="4520"/>
                    <a:pt x="27082" y="4224"/>
                    <a:pt x="26596" y="3992"/>
                  </a:cubicBezTo>
                  <a:cubicBezTo>
                    <a:pt x="27715" y="3358"/>
                    <a:pt x="29067" y="2830"/>
                    <a:pt x="30715" y="2365"/>
                  </a:cubicBezTo>
                  <a:cubicBezTo>
                    <a:pt x="33865" y="1492"/>
                    <a:pt x="37345" y="1055"/>
                    <a:pt x="41391" y="1055"/>
                  </a:cubicBezTo>
                  <a:cubicBezTo>
                    <a:pt x="43315" y="1055"/>
                    <a:pt x="45367" y="1154"/>
                    <a:pt x="47572" y="1351"/>
                  </a:cubicBezTo>
                  <a:cubicBezTo>
                    <a:pt x="47586" y="1352"/>
                    <a:pt x="47599" y="1353"/>
                    <a:pt x="47613" y="1353"/>
                  </a:cubicBezTo>
                  <a:cubicBezTo>
                    <a:pt x="47891" y="1353"/>
                    <a:pt x="48123" y="1147"/>
                    <a:pt x="48163" y="865"/>
                  </a:cubicBezTo>
                  <a:cubicBezTo>
                    <a:pt x="48185" y="570"/>
                    <a:pt x="47973" y="316"/>
                    <a:pt x="47678" y="295"/>
                  </a:cubicBezTo>
                  <a:cubicBezTo>
                    <a:pt x="45441" y="99"/>
                    <a:pt x="43359" y="0"/>
                    <a:pt x="414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8"/>
            <p:cNvSpPr/>
            <p:nvPr/>
          </p:nvSpPr>
          <p:spPr>
            <a:xfrm>
              <a:off x="3227750" y="1206725"/>
              <a:ext cx="415125" cy="228675"/>
            </a:xfrm>
            <a:custGeom>
              <a:avLst/>
              <a:gdLst/>
              <a:ahLst/>
              <a:cxnLst/>
              <a:rect l="l" t="t" r="r" b="b"/>
              <a:pathLst>
                <a:path w="16605" h="9147" extrusionOk="0">
                  <a:moveTo>
                    <a:pt x="8435" y="1068"/>
                  </a:moveTo>
                  <a:cubicBezTo>
                    <a:pt x="10641" y="1068"/>
                    <a:pt x="12945" y="2025"/>
                    <a:pt x="15295" y="3926"/>
                  </a:cubicBezTo>
                  <a:cubicBezTo>
                    <a:pt x="14429" y="4962"/>
                    <a:pt x="11788" y="7792"/>
                    <a:pt x="8281" y="8067"/>
                  </a:cubicBezTo>
                  <a:cubicBezTo>
                    <a:pt x="8090" y="8082"/>
                    <a:pt x="7898" y="8090"/>
                    <a:pt x="7707" y="8090"/>
                  </a:cubicBezTo>
                  <a:cubicBezTo>
                    <a:pt x="5518" y="8090"/>
                    <a:pt x="3366" y="7089"/>
                    <a:pt x="1268" y="5088"/>
                  </a:cubicBezTo>
                  <a:cubicBezTo>
                    <a:pt x="1944" y="4159"/>
                    <a:pt x="4057" y="1666"/>
                    <a:pt x="7267" y="1159"/>
                  </a:cubicBezTo>
                  <a:cubicBezTo>
                    <a:pt x="7653" y="1099"/>
                    <a:pt x="8043" y="1068"/>
                    <a:pt x="8435" y="1068"/>
                  </a:cubicBezTo>
                  <a:close/>
                  <a:moveTo>
                    <a:pt x="8439" y="1"/>
                  </a:moveTo>
                  <a:cubicBezTo>
                    <a:pt x="7997" y="1"/>
                    <a:pt x="7557" y="35"/>
                    <a:pt x="7120" y="103"/>
                  </a:cubicBezTo>
                  <a:cubicBezTo>
                    <a:pt x="2705" y="800"/>
                    <a:pt x="233" y="4708"/>
                    <a:pt x="128" y="4877"/>
                  </a:cubicBezTo>
                  <a:cubicBezTo>
                    <a:pt x="1" y="5088"/>
                    <a:pt x="43" y="5342"/>
                    <a:pt x="212" y="5532"/>
                  </a:cubicBezTo>
                  <a:cubicBezTo>
                    <a:pt x="2602" y="7922"/>
                    <a:pt x="5093" y="9146"/>
                    <a:pt x="7664" y="9146"/>
                  </a:cubicBezTo>
                  <a:cubicBezTo>
                    <a:pt x="7729" y="9146"/>
                    <a:pt x="7794" y="9146"/>
                    <a:pt x="7859" y="9144"/>
                  </a:cubicBezTo>
                  <a:cubicBezTo>
                    <a:pt x="8028" y="9144"/>
                    <a:pt x="8197" y="9144"/>
                    <a:pt x="8366" y="9123"/>
                  </a:cubicBezTo>
                  <a:cubicBezTo>
                    <a:pt x="13140" y="8743"/>
                    <a:pt x="16309" y="4349"/>
                    <a:pt x="16456" y="4159"/>
                  </a:cubicBezTo>
                  <a:cubicBezTo>
                    <a:pt x="16604" y="3926"/>
                    <a:pt x="16583" y="3631"/>
                    <a:pt x="16372" y="3441"/>
                  </a:cubicBezTo>
                  <a:cubicBezTo>
                    <a:pt x="13669" y="1152"/>
                    <a:pt x="11011" y="1"/>
                    <a:pt x="84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8"/>
            <p:cNvSpPr/>
            <p:nvPr/>
          </p:nvSpPr>
          <p:spPr>
            <a:xfrm>
              <a:off x="3337600" y="1224575"/>
              <a:ext cx="195425" cy="193350"/>
            </a:xfrm>
            <a:custGeom>
              <a:avLst/>
              <a:gdLst/>
              <a:ahLst/>
              <a:cxnLst/>
              <a:rect l="l" t="t" r="r" b="b"/>
              <a:pathLst>
                <a:path w="7817" h="7734" extrusionOk="0">
                  <a:moveTo>
                    <a:pt x="3902" y="1"/>
                  </a:moveTo>
                  <a:cubicBezTo>
                    <a:pt x="3876" y="1"/>
                    <a:pt x="3850" y="1"/>
                    <a:pt x="3824" y="2"/>
                  </a:cubicBezTo>
                  <a:cubicBezTo>
                    <a:pt x="1691" y="44"/>
                    <a:pt x="1" y="1818"/>
                    <a:pt x="43" y="3952"/>
                  </a:cubicBezTo>
                  <a:cubicBezTo>
                    <a:pt x="85" y="6059"/>
                    <a:pt x="1816" y="7734"/>
                    <a:pt x="3915" y="7734"/>
                  </a:cubicBezTo>
                  <a:cubicBezTo>
                    <a:pt x="3941" y="7734"/>
                    <a:pt x="3967" y="7734"/>
                    <a:pt x="3993" y="7733"/>
                  </a:cubicBezTo>
                  <a:cubicBezTo>
                    <a:pt x="6127" y="7691"/>
                    <a:pt x="7816" y="5916"/>
                    <a:pt x="7774" y="3783"/>
                  </a:cubicBezTo>
                  <a:cubicBezTo>
                    <a:pt x="7733" y="1675"/>
                    <a:pt x="6001" y="1"/>
                    <a:pt x="3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8"/>
            <p:cNvSpPr/>
            <p:nvPr/>
          </p:nvSpPr>
          <p:spPr>
            <a:xfrm>
              <a:off x="3966575" y="1120425"/>
              <a:ext cx="415625" cy="227825"/>
            </a:xfrm>
            <a:custGeom>
              <a:avLst/>
              <a:gdLst/>
              <a:ahLst/>
              <a:cxnLst/>
              <a:rect l="l" t="t" r="r" b="b"/>
              <a:pathLst>
                <a:path w="16625" h="9113" extrusionOk="0">
                  <a:moveTo>
                    <a:pt x="8636" y="1056"/>
                  </a:moveTo>
                  <a:cubicBezTo>
                    <a:pt x="8736" y="1056"/>
                    <a:pt x="8836" y="1058"/>
                    <a:pt x="8936" y="1062"/>
                  </a:cubicBezTo>
                  <a:cubicBezTo>
                    <a:pt x="12189" y="1189"/>
                    <a:pt x="14597" y="3428"/>
                    <a:pt x="15378" y="4273"/>
                  </a:cubicBezTo>
                  <a:cubicBezTo>
                    <a:pt x="13372" y="6681"/>
                    <a:pt x="11154" y="7970"/>
                    <a:pt x="8767" y="8054"/>
                  </a:cubicBezTo>
                  <a:lnTo>
                    <a:pt x="8661" y="8054"/>
                  </a:lnTo>
                  <a:cubicBezTo>
                    <a:pt x="8617" y="8055"/>
                    <a:pt x="8573" y="8056"/>
                    <a:pt x="8529" y="8056"/>
                  </a:cubicBezTo>
                  <a:cubicBezTo>
                    <a:pt x="5123" y="8056"/>
                    <a:pt x="2269" y="5656"/>
                    <a:pt x="1310" y="4738"/>
                  </a:cubicBezTo>
                  <a:cubicBezTo>
                    <a:pt x="3705" y="2302"/>
                    <a:pt x="6178" y="1056"/>
                    <a:pt x="8636" y="1056"/>
                  </a:cubicBezTo>
                  <a:close/>
                  <a:moveTo>
                    <a:pt x="8693" y="1"/>
                  </a:moveTo>
                  <a:cubicBezTo>
                    <a:pt x="5777" y="1"/>
                    <a:pt x="2905" y="1460"/>
                    <a:pt x="190" y="4379"/>
                  </a:cubicBezTo>
                  <a:cubicBezTo>
                    <a:pt x="0" y="4590"/>
                    <a:pt x="0" y="4907"/>
                    <a:pt x="190" y="5097"/>
                  </a:cubicBezTo>
                  <a:cubicBezTo>
                    <a:pt x="336" y="5264"/>
                    <a:pt x="3856" y="9113"/>
                    <a:pt x="8496" y="9113"/>
                  </a:cubicBezTo>
                  <a:cubicBezTo>
                    <a:pt x="8558" y="9113"/>
                    <a:pt x="8620" y="9112"/>
                    <a:pt x="8682" y="9111"/>
                  </a:cubicBezTo>
                  <a:lnTo>
                    <a:pt x="8809" y="9111"/>
                  </a:lnTo>
                  <a:cubicBezTo>
                    <a:pt x="11618" y="9005"/>
                    <a:pt x="14196" y="7484"/>
                    <a:pt x="16477" y="4569"/>
                  </a:cubicBezTo>
                  <a:cubicBezTo>
                    <a:pt x="16625" y="4379"/>
                    <a:pt x="16625" y="4104"/>
                    <a:pt x="16477" y="3914"/>
                  </a:cubicBezTo>
                  <a:cubicBezTo>
                    <a:pt x="16350" y="3766"/>
                    <a:pt x="13456" y="175"/>
                    <a:pt x="8999" y="6"/>
                  </a:cubicBezTo>
                  <a:cubicBezTo>
                    <a:pt x="8897" y="3"/>
                    <a:pt x="8795" y="1"/>
                    <a:pt x="86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8"/>
            <p:cNvSpPr/>
            <p:nvPr/>
          </p:nvSpPr>
          <p:spPr>
            <a:xfrm>
              <a:off x="4073250" y="1138125"/>
              <a:ext cx="202800" cy="193575"/>
            </a:xfrm>
            <a:custGeom>
              <a:avLst/>
              <a:gdLst/>
              <a:ahLst/>
              <a:cxnLst/>
              <a:rect l="l" t="t" r="r" b="b"/>
              <a:pathLst>
                <a:path w="8112" h="7743" extrusionOk="0">
                  <a:moveTo>
                    <a:pt x="4052" y="1"/>
                  </a:moveTo>
                  <a:cubicBezTo>
                    <a:pt x="3935" y="1"/>
                    <a:pt x="3816" y="6"/>
                    <a:pt x="3697" y="16"/>
                  </a:cubicBezTo>
                  <a:cubicBezTo>
                    <a:pt x="1563" y="228"/>
                    <a:pt x="0" y="2108"/>
                    <a:pt x="212" y="4241"/>
                  </a:cubicBezTo>
                  <a:cubicBezTo>
                    <a:pt x="391" y="6237"/>
                    <a:pt x="2098" y="7742"/>
                    <a:pt x="4067" y="7742"/>
                  </a:cubicBezTo>
                  <a:cubicBezTo>
                    <a:pt x="4182" y="7742"/>
                    <a:pt x="4298" y="7737"/>
                    <a:pt x="4415" y="7727"/>
                  </a:cubicBezTo>
                  <a:cubicBezTo>
                    <a:pt x="6549" y="7515"/>
                    <a:pt x="8112" y="5635"/>
                    <a:pt x="7901" y="3502"/>
                  </a:cubicBezTo>
                  <a:cubicBezTo>
                    <a:pt x="7721" y="1488"/>
                    <a:pt x="6035" y="1"/>
                    <a:pt x="40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8"/>
            <p:cNvSpPr/>
            <p:nvPr/>
          </p:nvSpPr>
          <p:spPr>
            <a:xfrm>
              <a:off x="3614850" y="1595125"/>
              <a:ext cx="409300" cy="229375"/>
            </a:xfrm>
            <a:custGeom>
              <a:avLst/>
              <a:gdLst/>
              <a:ahLst/>
              <a:cxnLst/>
              <a:rect l="l" t="t" r="r" b="b"/>
              <a:pathLst>
                <a:path w="16372" h="9175" extrusionOk="0">
                  <a:moveTo>
                    <a:pt x="8422" y="0"/>
                  </a:moveTo>
                  <a:cubicBezTo>
                    <a:pt x="5795" y="0"/>
                    <a:pt x="2821" y="1197"/>
                    <a:pt x="1" y="4994"/>
                  </a:cubicBezTo>
                  <a:cubicBezTo>
                    <a:pt x="1" y="4994"/>
                    <a:pt x="3823" y="9175"/>
                    <a:pt x="8383" y="9175"/>
                  </a:cubicBezTo>
                  <a:cubicBezTo>
                    <a:pt x="10997" y="9175"/>
                    <a:pt x="13854" y="7800"/>
                    <a:pt x="16372" y="3473"/>
                  </a:cubicBezTo>
                  <a:cubicBezTo>
                    <a:pt x="16372" y="3473"/>
                    <a:pt x="12899" y="0"/>
                    <a:pt x="8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8"/>
            <p:cNvSpPr/>
            <p:nvPr/>
          </p:nvSpPr>
          <p:spPr>
            <a:xfrm>
              <a:off x="3109475" y="973200"/>
              <a:ext cx="663825" cy="1160300"/>
            </a:xfrm>
            <a:custGeom>
              <a:avLst/>
              <a:gdLst/>
              <a:ahLst/>
              <a:cxnLst/>
              <a:rect l="l" t="t" r="r" b="b"/>
              <a:pathLst>
                <a:path w="26553" h="46412" extrusionOk="0">
                  <a:moveTo>
                    <a:pt x="596" y="0"/>
                  </a:moveTo>
                  <a:cubicBezTo>
                    <a:pt x="336" y="0"/>
                    <a:pt x="105" y="205"/>
                    <a:pt x="85" y="487"/>
                  </a:cubicBezTo>
                  <a:cubicBezTo>
                    <a:pt x="85" y="530"/>
                    <a:pt x="0" y="1924"/>
                    <a:pt x="42" y="4205"/>
                  </a:cubicBezTo>
                  <a:cubicBezTo>
                    <a:pt x="85" y="8198"/>
                    <a:pt x="486" y="14936"/>
                    <a:pt x="2303" y="21802"/>
                  </a:cubicBezTo>
                  <a:cubicBezTo>
                    <a:pt x="4647" y="30758"/>
                    <a:pt x="8703" y="37433"/>
                    <a:pt x="14238" y="41616"/>
                  </a:cubicBezTo>
                  <a:cubicBezTo>
                    <a:pt x="14766" y="42017"/>
                    <a:pt x="15294" y="42376"/>
                    <a:pt x="15843" y="42735"/>
                  </a:cubicBezTo>
                  <a:cubicBezTo>
                    <a:pt x="18822" y="44637"/>
                    <a:pt x="22201" y="45862"/>
                    <a:pt x="25919" y="46411"/>
                  </a:cubicBezTo>
                  <a:lnTo>
                    <a:pt x="26004" y="46411"/>
                  </a:lnTo>
                  <a:cubicBezTo>
                    <a:pt x="26257" y="46411"/>
                    <a:pt x="26490" y="46221"/>
                    <a:pt x="26511" y="45967"/>
                  </a:cubicBezTo>
                  <a:cubicBezTo>
                    <a:pt x="26553" y="45672"/>
                    <a:pt x="26363" y="45418"/>
                    <a:pt x="26067" y="45376"/>
                  </a:cubicBezTo>
                  <a:cubicBezTo>
                    <a:pt x="21927" y="44763"/>
                    <a:pt x="18272" y="43306"/>
                    <a:pt x="15125" y="41024"/>
                  </a:cubicBezTo>
                  <a:cubicBezTo>
                    <a:pt x="15040" y="40961"/>
                    <a:pt x="14935" y="40898"/>
                    <a:pt x="14850" y="40834"/>
                  </a:cubicBezTo>
                  <a:cubicBezTo>
                    <a:pt x="9506" y="36842"/>
                    <a:pt x="5661" y="30399"/>
                    <a:pt x="3338" y="21569"/>
                  </a:cubicBezTo>
                  <a:cubicBezTo>
                    <a:pt x="1352" y="14070"/>
                    <a:pt x="1077" y="6761"/>
                    <a:pt x="1077" y="3065"/>
                  </a:cubicBezTo>
                  <a:cubicBezTo>
                    <a:pt x="1077" y="1501"/>
                    <a:pt x="1141" y="593"/>
                    <a:pt x="1141" y="551"/>
                  </a:cubicBezTo>
                  <a:cubicBezTo>
                    <a:pt x="1162" y="255"/>
                    <a:pt x="930" y="23"/>
                    <a:pt x="634" y="2"/>
                  </a:cubicBezTo>
                  <a:cubicBezTo>
                    <a:pt x="621" y="1"/>
                    <a:pt x="609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8"/>
            <p:cNvSpPr/>
            <p:nvPr/>
          </p:nvSpPr>
          <p:spPr>
            <a:xfrm>
              <a:off x="2542275" y="2430775"/>
              <a:ext cx="2572400" cy="2359050"/>
            </a:xfrm>
            <a:custGeom>
              <a:avLst/>
              <a:gdLst/>
              <a:ahLst/>
              <a:cxnLst/>
              <a:rect l="l" t="t" r="r" b="b"/>
              <a:pathLst>
                <a:path w="102896" h="94362" extrusionOk="0">
                  <a:moveTo>
                    <a:pt x="76385" y="1"/>
                  </a:moveTo>
                  <a:cubicBezTo>
                    <a:pt x="75498" y="8831"/>
                    <a:pt x="70851" y="17534"/>
                    <a:pt x="57500" y="19731"/>
                  </a:cubicBezTo>
                  <a:cubicBezTo>
                    <a:pt x="56158" y="19953"/>
                    <a:pt x="54855" y="20056"/>
                    <a:pt x="53592" y="20056"/>
                  </a:cubicBezTo>
                  <a:cubicBezTo>
                    <a:pt x="36947" y="20056"/>
                    <a:pt x="27293" y="2134"/>
                    <a:pt x="27293" y="2134"/>
                  </a:cubicBezTo>
                  <a:cubicBezTo>
                    <a:pt x="21801" y="2979"/>
                    <a:pt x="15189" y="5958"/>
                    <a:pt x="9359" y="14133"/>
                  </a:cubicBezTo>
                  <a:cubicBezTo>
                    <a:pt x="761" y="26216"/>
                    <a:pt x="1" y="39883"/>
                    <a:pt x="445" y="47614"/>
                  </a:cubicBezTo>
                  <a:lnTo>
                    <a:pt x="24526" y="52874"/>
                  </a:lnTo>
                  <a:cubicBezTo>
                    <a:pt x="24526" y="52874"/>
                    <a:pt x="24484" y="54374"/>
                    <a:pt x="24484" y="56803"/>
                  </a:cubicBezTo>
                  <a:cubicBezTo>
                    <a:pt x="24505" y="59528"/>
                    <a:pt x="24568" y="67450"/>
                    <a:pt x="19351" y="83441"/>
                  </a:cubicBezTo>
                  <a:cubicBezTo>
                    <a:pt x="19351" y="83441"/>
                    <a:pt x="20555" y="86356"/>
                    <a:pt x="21885" y="90559"/>
                  </a:cubicBezTo>
                  <a:lnTo>
                    <a:pt x="68548" y="94362"/>
                  </a:lnTo>
                  <a:cubicBezTo>
                    <a:pt x="71484" y="87729"/>
                    <a:pt x="74801" y="82490"/>
                    <a:pt x="74801" y="82490"/>
                  </a:cubicBezTo>
                  <a:cubicBezTo>
                    <a:pt x="72731" y="68210"/>
                    <a:pt x="73491" y="60437"/>
                    <a:pt x="74040" y="56824"/>
                  </a:cubicBezTo>
                  <a:cubicBezTo>
                    <a:pt x="74146" y="56233"/>
                    <a:pt x="74231" y="55747"/>
                    <a:pt x="74294" y="55367"/>
                  </a:cubicBezTo>
                  <a:cubicBezTo>
                    <a:pt x="74716" y="52980"/>
                    <a:pt x="74928" y="51501"/>
                    <a:pt x="74928" y="51501"/>
                  </a:cubicBezTo>
                  <a:lnTo>
                    <a:pt x="99558" y="50424"/>
                  </a:lnTo>
                  <a:cubicBezTo>
                    <a:pt x="101311" y="42883"/>
                    <a:pt x="102896" y="29279"/>
                    <a:pt x="96495" y="15928"/>
                  </a:cubicBezTo>
                  <a:cubicBezTo>
                    <a:pt x="90834" y="4141"/>
                    <a:pt x="82363" y="782"/>
                    <a:pt x="763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8"/>
            <p:cNvSpPr/>
            <p:nvPr/>
          </p:nvSpPr>
          <p:spPr>
            <a:xfrm>
              <a:off x="2529600" y="2417450"/>
              <a:ext cx="2601450" cy="2385800"/>
            </a:xfrm>
            <a:custGeom>
              <a:avLst/>
              <a:gdLst/>
              <a:ahLst/>
              <a:cxnLst/>
              <a:rect l="l" t="t" r="r" b="b"/>
              <a:pathLst>
                <a:path w="104058" h="95432" extrusionOk="0">
                  <a:moveTo>
                    <a:pt x="77357" y="1125"/>
                  </a:moveTo>
                  <a:cubicBezTo>
                    <a:pt x="83250" y="2034"/>
                    <a:pt x="91151" y="5519"/>
                    <a:pt x="96516" y="16694"/>
                  </a:cubicBezTo>
                  <a:cubicBezTo>
                    <a:pt x="102832" y="29833"/>
                    <a:pt x="101248" y="43331"/>
                    <a:pt x="99643" y="50429"/>
                  </a:cubicBezTo>
                  <a:lnTo>
                    <a:pt x="75413" y="51485"/>
                  </a:lnTo>
                  <a:cubicBezTo>
                    <a:pt x="75160" y="51506"/>
                    <a:pt x="74949" y="51696"/>
                    <a:pt x="74907" y="51950"/>
                  </a:cubicBezTo>
                  <a:cubicBezTo>
                    <a:pt x="74907" y="51971"/>
                    <a:pt x="74695" y="53449"/>
                    <a:pt x="74273" y="55794"/>
                  </a:cubicBezTo>
                  <a:cubicBezTo>
                    <a:pt x="74209" y="56174"/>
                    <a:pt x="74125" y="56660"/>
                    <a:pt x="74019" y="57273"/>
                  </a:cubicBezTo>
                  <a:cubicBezTo>
                    <a:pt x="73005" y="63864"/>
                    <a:pt x="73259" y="72482"/>
                    <a:pt x="74759" y="82917"/>
                  </a:cubicBezTo>
                  <a:cubicBezTo>
                    <a:pt x="74167" y="83847"/>
                    <a:pt x="71315" y="88557"/>
                    <a:pt x="68717" y="94324"/>
                  </a:cubicBezTo>
                  <a:lnTo>
                    <a:pt x="22794" y="90585"/>
                  </a:lnTo>
                  <a:cubicBezTo>
                    <a:pt x="21695" y="87184"/>
                    <a:pt x="20702" y="84650"/>
                    <a:pt x="20428" y="83952"/>
                  </a:cubicBezTo>
                  <a:cubicBezTo>
                    <a:pt x="25582" y="68088"/>
                    <a:pt x="25540" y="60019"/>
                    <a:pt x="25540" y="57378"/>
                  </a:cubicBezTo>
                  <a:lnTo>
                    <a:pt x="25540" y="57336"/>
                  </a:lnTo>
                  <a:cubicBezTo>
                    <a:pt x="25519" y="54949"/>
                    <a:pt x="25561" y="53428"/>
                    <a:pt x="25561" y="53428"/>
                  </a:cubicBezTo>
                  <a:cubicBezTo>
                    <a:pt x="25561" y="53175"/>
                    <a:pt x="25392" y="52942"/>
                    <a:pt x="25138" y="52879"/>
                  </a:cubicBezTo>
                  <a:lnTo>
                    <a:pt x="1459" y="47704"/>
                  </a:lnTo>
                  <a:cubicBezTo>
                    <a:pt x="1099" y="40416"/>
                    <a:pt x="1839" y="26875"/>
                    <a:pt x="10309" y="14983"/>
                  </a:cubicBezTo>
                  <a:cubicBezTo>
                    <a:pt x="15062" y="8329"/>
                    <a:pt x="20829" y="4378"/>
                    <a:pt x="27504" y="3259"/>
                  </a:cubicBezTo>
                  <a:cubicBezTo>
                    <a:pt x="28223" y="4484"/>
                    <a:pt x="30905" y="8878"/>
                    <a:pt x="35405" y="13039"/>
                  </a:cubicBezTo>
                  <a:cubicBezTo>
                    <a:pt x="41155" y="18366"/>
                    <a:pt x="47582" y="21115"/>
                    <a:pt x="54170" y="21115"/>
                  </a:cubicBezTo>
                  <a:cubicBezTo>
                    <a:pt x="55473" y="21115"/>
                    <a:pt x="56781" y="21008"/>
                    <a:pt x="58092" y="20792"/>
                  </a:cubicBezTo>
                  <a:cubicBezTo>
                    <a:pt x="59169" y="20623"/>
                    <a:pt x="60183" y="20411"/>
                    <a:pt x="61134" y="20158"/>
                  </a:cubicBezTo>
                  <a:cubicBezTo>
                    <a:pt x="72921" y="17032"/>
                    <a:pt x="76512" y="8350"/>
                    <a:pt x="77357" y="1125"/>
                  </a:cubicBezTo>
                  <a:close/>
                  <a:moveTo>
                    <a:pt x="76880" y="0"/>
                  </a:moveTo>
                  <a:cubicBezTo>
                    <a:pt x="76758" y="0"/>
                    <a:pt x="76642" y="41"/>
                    <a:pt x="76554" y="111"/>
                  </a:cubicBezTo>
                  <a:cubicBezTo>
                    <a:pt x="76449" y="196"/>
                    <a:pt x="76364" y="323"/>
                    <a:pt x="76343" y="470"/>
                  </a:cubicBezTo>
                  <a:cubicBezTo>
                    <a:pt x="75604" y="8012"/>
                    <a:pt x="71801" y="17454"/>
                    <a:pt x="57923" y="19757"/>
                  </a:cubicBezTo>
                  <a:cubicBezTo>
                    <a:pt x="56639" y="19967"/>
                    <a:pt x="55391" y="20065"/>
                    <a:pt x="54179" y="20065"/>
                  </a:cubicBezTo>
                  <a:cubicBezTo>
                    <a:pt x="38005" y="20065"/>
                    <a:pt x="28363" y="2610"/>
                    <a:pt x="28265" y="2414"/>
                  </a:cubicBezTo>
                  <a:cubicBezTo>
                    <a:pt x="28168" y="2240"/>
                    <a:pt x="27983" y="2137"/>
                    <a:pt x="27774" y="2137"/>
                  </a:cubicBezTo>
                  <a:cubicBezTo>
                    <a:pt x="27755" y="2137"/>
                    <a:pt x="27735" y="2137"/>
                    <a:pt x="27716" y="2139"/>
                  </a:cubicBezTo>
                  <a:cubicBezTo>
                    <a:pt x="20597" y="3217"/>
                    <a:pt x="14450" y="7336"/>
                    <a:pt x="9443" y="14370"/>
                  </a:cubicBezTo>
                  <a:cubicBezTo>
                    <a:pt x="614" y="26728"/>
                    <a:pt x="1" y="40860"/>
                    <a:pt x="402" y="48168"/>
                  </a:cubicBezTo>
                  <a:cubicBezTo>
                    <a:pt x="423" y="48422"/>
                    <a:pt x="592" y="48612"/>
                    <a:pt x="825" y="48654"/>
                  </a:cubicBezTo>
                  <a:lnTo>
                    <a:pt x="1522" y="48802"/>
                  </a:lnTo>
                  <a:lnTo>
                    <a:pt x="24484" y="53830"/>
                  </a:lnTo>
                  <a:cubicBezTo>
                    <a:pt x="24484" y="54463"/>
                    <a:pt x="24463" y="55689"/>
                    <a:pt x="24463" y="57336"/>
                  </a:cubicBezTo>
                  <a:lnTo>
                    <a:pt x="24463" y="57378"/>
                  </a:lnTo>
                  <a:cubicBezTo>
                    <a:pt x="24463" y="57611"/>
                    <a:pt x="24463" y="57885"/>
                    <a:pt x="24463" y="58223"/>
                  </a:cubicBezTo>
                  <a:cubicBezTo>
                    <a:pt x="24463" y="58540"/>
                    <a:pt x="24463" y="58899"/>
                    <a:pt x="24441" y="59301"/>
                  </a:cubicBezTo>
                  <a:cubicBezTo>
                    <a:pt x="24315" y="63082"/>
                    <a:pt x="23596" y="70792"/>
                    <a:pt x="19351" y="83805"/>
                  </a:cubicBezTo>
                  <a:cubicBezTo>
                    <a:pt x="19308" y="83931"/>
                    <a:pt x="19308" y="84058"/>
                    <a:pt x="19351" y="84185"/>
                  </a:cubicBezTo>
                  <a:cubicBezTo>
                    <a:pt x="19372" y="84206"/>
                    <a:pt x="20576" y="87121"/>
                    <a:pt x="21885" y="91261"/>
                  </a:cubicBezTo>
                  <a:cubicBezTo>
                    <a:pt x="21949" y="91473"/>
                    <a:pt x="22139" y="91620"/>
                    <a:pt x="22350" y="91620"/>
                  </a:cubicBezTo>
                  <a:lnTo>
                    <a:pt x="22561" y="91642"/>
                  </a:lnTo>
                  <a:lnTo>
                    <a:pt x="68274" y="95359"/>
                  </a:lnTo>
                  <a:lnTo>
                    <a:pt x="69013" y="95423"/>
                  </a:lnTo>
                  <a:cubicBezTo>
                    <a:pt x="69031" y="95429"/>
                    <a:pt x="69050" y="95432"/>
                    <a:pt x="69069" y="95432"/>
                  </a:cubicBezTo>
                  <a:cubicBezTo>
                    <a:pt x="69113" y="95432"/>
                    <a:pt x="69158" y="95417"/>
                    <a:pt x="69203" y="95402"/>
                  </a:cubicBezTo>
                  <a:cubicBezTo>
                    <a:pt x="69351" y="95381"/>
                    <a:pt x="69478" y="95254"/>
                    <a:pt x="69541" y="95106"/>
                  </a:cubicBezTo>
                  <a:cubicBezTo>
                    <a:pt x="72435" y="88600"/>
                    <a:pt x="75730" y="83361"/>
                    <a:pt x="75773" y="83319"/>
                  </a:cubicBezTo>
                  <a:cubicBezTo>
                    <a:pt x="75836" y="83213"/>
                    <a:pt x="75857" y="83086"/>
                    <a:pt x="75836" y="82960"/>
                  </a:cubicBezTo>
                  <a:cubicBezTo>
                    <a:pt x="74357" y="72778"/>
                    <a:pt x="74083" y="64349"/>
                    <a:pt x="75012" y="57885"/>
                  </a:cubicBezTo>
                  <a:cubicBezTo>
                    <a:pt x="75033" y="57738"/>
                    <a:pt x="75054" y="57590"/>
                    <a:pt x="75076" y="57442"/>
                  </a:cubicBezTo>
                  <a:cubicBezTo>
                    <a:pt x="75118" y="57209"/>
                    <a:pt x="75160" y="56998"/>
                    <a:pt x="75181" y="56808"/>
                  </a:cubicBezTo>
                  <a:cubicBezTo>
                    <a:pt x="75223" y="56491"/>
                    <a:pt x="75287" y="56238"/>
                    <a:pt x="75329" y="55984"/>
                  </a:cubicBezTo>
                  <a:cubicBezTo>
                    <a:pt x="75604" y="54358"/>
                    <a:pt x="75815" y="53154"/>
                    <a:pt x="75899" y="52541"/>
                  </a:cubicBezTo>
                  <a:lnTo>
                    <a:pt x="99389" y="51527"/>
                  </a:lnTo>
                  <a:lnTo>
                    <a:pt x="100086" y="51485"/>
                  </a:lnTo>
                  <a:cubicBezTo>
                    <a:pt x="100340" y="51485"/>
                    <a:pt x="100530" y="51316"/>
                    <a:pt x="100593" y="51062"/>
                  </a:cubicBezTo>
                  <a:cubicBezTo>
                    <a:pt x="102241" y="43944"/>
                    <a:pt x="104058" y="29917"/>
                    <a:pt x="97488" y="16229"/>
                  </a:cubicBezTo>
                  <a:cubicBezTo>
                    <a:pt x="91742" y="4273"/>
                    <a:pt x="83145" y="808"/>
                    <a:pt x="76956" y="6"/>
                  </a:cubicBezTo>
                  <a:cubicBezTo>
                    <a:pt x="76930" y="2"/>
                    <a:pt x="76905" y="0"/>
                    <a:pt x="76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8"/>
            <p:cNvSpPr/>
            <p:nvPr/>
          </p:nvSpPr>
          <p:spPr>
            <a:xfrm>
              <a:off x="4409125" y="3705625"/>
              <a:ext cx="605225" cy="132050"/>
            </a:xfrm>
            <a:custGeom>
              <a:avLst/>
              <a:gdLst/>
              <a:ahLst/>
              <a:cxnLst/>
              <a:rect l="l" t="t" r="r" b="b"/>
              <a:pathLst>
                <a:path w="24209" h="5282" extrusionOk="0">
                  <a:moveTo>
                    <a:pt x="24208" y="0"/>
                  </a:moveTo>
                  <a:lnTo>
                    <a:pt x="718" y="1014"/>
                  </a:lnTo>
                  <a:cubicBezTo>
                    <a:pt x="634" y="1627"/>
                    <a:pt x="423" y="2831"/>
                    <a:pt x="148" y="4457"/>
                  </a:cubicBezTo>
                  <a:cubicBezTo>
                    <a:pt x="106" y="4711"/>
                    <a:pt x="42" y="4964"/>
                    <a:pt x="0" y="5281"/>
                  </a:cubicBezTo>
                  <a:lnTo>
                    <a:pt x="23321" y="5070"/>
                  </a:lnTo>
                  <a:cubicBezTo>
                    <a:pt x="23405" y="4246"/>
                    <a:pt x="23680" y="2451"/>
                    <a:pt x="24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8"/>
            <p:cNvSpPr/>
            <p:nvPr/>
          </p:nvSpPr>
          <p:spPr>
            <a:xfrm>
              <a:off x="4380075" y="3677825"/>
              <a:ext cx="665950" cy="186775"/>
            </a:xfrm>
            <a:custGeom>
              <a:avLst/>
              <a:gdLst/>
              <a:ahLst/>
              <a:cxnLst/>
              <a:rect l="l" t="t" r="r" b="b"/>
              <a:pathLst>
                <a:path w="26638" h="7471" extrusionOk="0">
                  <a:moveTo>
                    <a:pt x="26050" y="0"/>
                  </a:moveTo>
                  <a:cubicBezTo>
                    <a:pt x="25804" y="0"/>
                    <a:pt x="25591" y="161"/>
                    <a:pt x="25518" y="415"/>
                  </a:cubicBezTo>
                  <a:cubicBezTo>
                    <a:pt x="25518" y="457"/>
                    <a:pt x="25497" y="521"/>
                    <a:pt x="25497" y="563"/>
                  </a:cubicBezTo>
                  <a:cubicBezTo>
                    <a:pt x="25455" y="753"/>
                    <a:pt x="25412" y="922"/>
                    <a:pt x="25370" y="1112"/>
                  </a:cubicBezTo>
                  <a:cubicBezTo>
                    <a:pt x="24842" y="3563"/>
                    <a:pt x="24567" y="5358"/>
                    <a:pt x="24483" y="6182"/>
                  </a:cubicBezTo>
                  <a:lnTo>
                    <a:pt x="1162" y="6393"/>
                  </a:lnTo>
                  <a:lnTo>
                    <a:pt x="528" y="6393"/>
                  </a:lnTo>
                  <a:cubicBezTo>
                    <a:pt x="254" y="6414"/>
                    <a:pt x="43" y="6604"/>
                    <a:pt x="0" y="6858"/>
                  </a:cubicBezTo>
                  <a:cubicBezTo>
                    <a:pt x="0" y="6879"/>
                    <a:pt x="0" y="6921"/>
                    <a:pt x="0" y="6942"/>
                  </a:cubicBezTo>
                  <a:cubicBezTo>
                    <a:pt x="0" y="7217"/>
                    <a:pt x="190" y="7428"/>
                    <a:pt x="465" y="7470"/>
                  </a:cubicBezTo>
                  <a:lnTo>
                    <a:pt x="993" y="7470"/>
                  </a:lnTo>
                  <a:lnTo>
                    <a:pt x="24356" y="7238"/>
                  </a:lnTo>
                  <a:lnTo>
                    <a:pt x="24969" y="7238"/>
                  </a:lnTo>
                  <a:cubicBezTo>
                    <a:pt x="25011" y="7238"/>
                    <a:pt x="25053" y="7238"/>
                    <a:pt x="25096" y="7217"/>
                  </a:cubicBezTo>
                  <a:cubicBezTo>
                    <a:pt x="25307" y="7175"/>
                    <a:pt x="25455" y="6985"/>
                    <a:pt x="25497" y="6752"/>
                  </a:cubicBezTo>
                  <a:cubicBezTo>
                    <a:pt x="25497" y="6752"/>
                    <a:pt x="25497" y="6731"/>
                    <a:pt x="25497" y="6731"/>
                  </a:cubicBezTo>
                  <a:cubicBezTo>
                    <a:pt x="25518" y="6414"/>
                    <a:pt x="25793" y="4069"/>
                    <a:pt x="26574" y="647"/>
                  </a:cubicBezTo>
                  <a:cubicBezTo>
                    <a:pt x="26638" y="373"/>
                    <a:pt x="26447" y="77"/>
                    <a:pt x="26173" y="14"/>
                  </a:cubicBezTo>
                  <a:cubicBezTo>
                    <a:pt x="26131" y="5"/>
                    <a:pt x="26090" y="0"/>
                    <a:pt x="2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8"/>
            <p:cNvSpPr/>
            <p:nvPr/>
          </p:nvSpPr>
          <p:spPr>
            <a:xfrm>
              <a:off x="4153525" y="3858775"/>
              <a:ext cx="835475" cy="1572700"/>
            </a:xfrm>
            <a:custGeom>
              <a:avLst/>
              <a:gdLst/>
              <a:ahLst/>
              <a:cxnLst/>
              <a:rect l="l" t="t" r="r" b="b"/>
              <a:pathLst>
                <a:path w="33419" h="62908" extrusionOk="0">
                  <a:moveTo>
                    <a:pt x="33418" y="0"/>
                  </a:moveTo>
                  <a:lnTo>
                    <a:pt x="10055" y="232"/>
                  </a:lnTo>
                  <a:cubicBezTo>
                    <a:pt x="9126" y="6696"/>
                    <a:pt x="9400" y="15125"/>
                    <a:pt x="10879" y="25307"/>
                  </a:cubicBezTo>
                  <a:cubicBezTo>
                    <a:pt x="10900" y="25433"/>
                    <a:pt x="10879" y="25560"/>
                    <a:pt x="10816" y="25666"/>
                  </a:cubicBezTo>
                  <a:cubicBezTo>
                    <a:pt x="10773" y="25708"/>
                    <a:pt x="7478" y="30947"/>
                    <a:pt x="4584" y="37453"/>
                  </a:cubicBezTo>
                  <a:cubicBezTo>
                    <a:pt x="1437" y="44593"/>
                    <a:pt x="0" y="50423"/>
                    <a:pt x="338" y="54817"/>
                  </a:cubicBezTo>
                  <a:lnTo>
                    <a:pt x="10287" y="62907"/>
                  </a:lnTo>
                  <a:cubicBezTo>
                    <a:pt x="12337" y="60858"/>
                    <a:pt x="25433" y="47128"/>
                    <a:pt x="28792" y="29468"/>
                  </a:cubicBezTo>
                  <a:cubicBezTo>
                    <a:pt x="31897" y="13224"/>
                    <a:pt x="33144" y="2556"/>
                    <a:pt x="33418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8"/>
            <p:cNvSpPr/>
            <p:nvPr/>
          </p:nvSpPr>
          <p:spPr>
            <a:xfrm>
              <a:off x="4125525" y="3832225"/>
              <a:ext cx="891975" cy="1630275"/>
            </a:xfrm>
            <a:custGeom>
              <a:avLst/>
              <a:gdLst/>
              <a:ahLst/>
              <a:cxnLst/>
              <a:rect l="l" t="t" r="r" b="b"/>
              <a:pathLst>
                <a:path w="35679" h="65211" extrusionOk="0">
                  <a:moveTo>
                    <a:pt x="35118" y="1"/>
                  </a:moveTo>
                  <a:cubicBezTo>
                    <a:pt x="34852" y="1"/>
                    <a:pt x="34621" y="200"/>
                    <a:pt x="34602" y="471"/>
                  </a:cubicBezTo>
                  <a:cubicBezTo>
                    <a:pt x="34602" y="492"/>
                    <a:pt x="34580" y="682"/>
                    <a:pt x="34538" y="1062"/>
                  </a:cubicBezTo>
                  <a:cubicBezTo>
                    <a:pt x="34264" y="3618"/>
                    <a:pt x="33017" y="14286"/>
                    <a:pt x="29912" y="30530"/>
                  </a:cubicBezTo>
                  <a:cubicBezTo>
                    <a:pt x="26553" y="48190"/>
                    <a:pt x="13457" y="61920"/>
                    <a:pt x="11407" y="63969"/>
                  </a:cubicBezTo>
                  <a:lnTo>
                    <a:pt x="1458" y="55879"/>
                  </a:lnTo>
                  <a:cubicBezTo>
                    <a:pt x="1120" y="51485"/>
                    <a:pt x="2557" y="45655"/>
                    <a:pt x="5704" y="38515"/>
                  </a:cubicBezTo>
                  <a:cubicBezTo>
                    <a:pt x="5831" y="38240"/>
                    <a:pt x="5704" y="37945"/>
                    <a:pt x="5429" y="37818"/>
                  </a:cubicBezTo>
                  <a:cubicBezTo>
                    <a:pt x="5362" y="37784"/>
                    <a:pt x="5291" y="37769"/>
                    <a:pt x="5220" y="37769"/>
                  </a:cubicBezTo>
                  <a:cubicBezTo>
                    <a:pt x="5022" y="37769"/>
                    <a:pt x="4826" y="37891"/>
                    <a:pt x="4732" y="38092"/>
                  </a:cubicBezTo>
                  <a:cubicBezTo>
                    <a:pt x="4711" y="38156"/>
                    <a:pt x="4690" y="38198"/>
                    <a:pt x="4648" y="38261"/>
                  </a:cubicBezTo>
                  <a:cubicBezTo>
                    <a:pt x="4584" y="38430"/>
                    <a:pt x="4500" y="38599"/>
                    <a:pt x="4437" y="38768"/>
                  </a:cubicBezTo>
                  <a:cubicBezTo>
                    <a:pt x="1374" y="45887"/>
                    <a:pt x="1" y="51739"/>
                    <a:pt x="402" y="56196"/>
                  </a:cubicBezTo>
                  <a:cubicBezTo>
                    <a:pt x="423" y="56344"/>
                    <a:pt x="486" y="56470"/>
                    <a:pt x="592" y="56555"/>
                  </a:cubicBezTo>
                  <a:lnTo>
                    <a:pt x="11091" y="65089"/>
                  </a:lnTo>
                  <a:cubicBezTo>
                    <a:pt x="11200" y="65167"/>
                    <a:pt x="11322" y="65211"/>
                    <a:pt x="11437" y="65211"/>
                  </a:cubicBezTo>
                  <a:cubicBezTo>
                    <a:pt x="11478" y="65211"/>
                    <a:pt x="11517" y="65205"/>
                    <a:pt x="11555" y="65195"/>
                  </a:cubicBezTo>
                  <a:cubicBezTo>
                    <a:pt x="11619" y="65173"/>
                    <a:pt x="11682" y="65152"/>
                    <a:pt x="11724" y="65131"/>
                  </a:cubicBezTo>
                  <a:cubicBezTo>
                    <a:pt x="12886" y="64350"/>
                    <a:pt x="27419" y="49352"/>
                    <a:pt x="30968" y="30741"/>
                  </a:cubicBezTo>
                  <a:cubicBezTo>
                    <a:pt x="34538" y="12025"/>
                    <a:pt x="35658" y="703"/>
                    <a:pt x="35679" y="576"/>
                  </a:cubicBezTo>
                  <a:cubicBezTo>
                    <a:pt x="35679" y="576"/>
                    <a:pt x="35679" y="555"/>
                    <a:pt x="35679" y="555"/>
                  </a:cubicBezTo>
                  <a:cubicBezTo>
                    <a:pt x="35679" y="259"/>
                    <a:pt x="35468" y="27"/>
                    <a:pt x="35193" y="6"/>
                  </a:cubicBezTo>
                  <a:cubicBezTo>
                    <a:pt x="35168" y="2"/>
                    <a:pt x="35142" y="1"/>
                    <a:pt x="35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8"/>
            <p:cNvSpPr/>
            <p:nvPr/>
          </p:nvSpPr>
          <p:spPr>
            <a:xfrm>
              <a:off x="4311425" y="3567975"/>
              <a:ext cx="166900" cy="163325"/>
            </a:xfrm>
            <a:custGeom>
              <a:avLst/>
              <a:gdLst/>
              <a:ahLst/>
              <a:cxnLst/>
              <a:rect l="l" t="t" r="r" b="b"/>
              <a:pathLst>
                <a:path w="6676" h="6533" extrusionOk="0">
                  <a:moveTo>
                    <a:pt x="6051" y="1"/>
                  </a:moveTo>
                  <a:cubicBezTo>
                    <a:pt x="5837" y="1"/>
                    <a:pt x="5638" y="142"/>
                    <a:pt x="5556" y="373"/>
                  </a:cubicBezTo>
                  <a:lnTo>
                    <a:pt x="3971" y="4957"/>
                  </a:lnTo>
                  <a:lnTo>
                    <a:pt x="1014" y="1577"/>
                  </a:lnTo>
                  <a:cubicBezTo>
                    <a:pt x="898" y="1449"/>
                    <a:pt x="743" y="1385"/>
                    <a:pt x="593" y="1385"/>
                  </a:cubicBezTo>
                  <a:cubicBezTo>
                    <a:pt x="469" y="1385"/>
                    <a:pt x="349" y="1428"/>
                    <a:pt x="254" y="1514"/>
                  </a:cubicBezTo>
                  <a:cubicBezTo>
                    <a:pt x="21" y="1704"/>
                    <a:pt x="0" y="2042"/>
                    <a:pt x="190" y="2274"/>
                  </a:cubicBezTo>
                  <a:lnTo>
                    <a:pt x="3760" y="6351"/>
                  </a:lnTo>
                  <a:cubicBezTo>
                    <a:pt x="3861" y="6469"/>
                    <a:pt x="4002" y="6533"/>
                    <a:pt x="4151" y="6533"/>
                  </a:cubicBezTo>
                  <a:cubicBezTo>
                    <a:pt x="4190" y="6533"/>
                    <a:pt x="4228" y="6529"/>
                    <a:pt x="4267" y="6520"/>
                  </a:cubicBezTo>
                  <a:lnTo>
                    <a:pt x="4309" y="6520"/>
                  </a:lnTo>
                  <a:cubicBezTo>
                    <a:pt x="4478" y="6478"/>
                    <a:pt x="4605" y="6351"/>
                    <a:pt x="4669" y="6182"/>
                  </a:cubicBezTo>
                  <a:lnTo>
                    <a:pt x="6570" y="711"/>
                  </a:lnTo>
                  <a:cubicBezTo>
                    <a:pt x="6675" y="436"/>
                    <a:pt x="6527" y="141"/>
                    <a:pt x="6232" y="35"/>
                  </a:cubicBezTo>
                  <a:cubicBezTo>
                    <a:pt x="6172" y="12"/>
                    <a:pt x="6111" y="1"/>
                    <a:pt x="6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8"/>
            <p:cNvSpPr/>
            <p:nvPr/>
          </p:nvSpPr>
          <p:spPr>
            <a:xfrm>
              <a:off x="2563400" y="3637500"/>
              <a:ext cx="578300" cy="235550"/>
            </a:xfrm>
            <a:custGeom>
              <a:avLst/>
              <a:gdLst/>
              <a:ahLst/>
              <a:cxnLst/>
              <a:rect l="l" t="t" r="r" b="b"/>
              <a:pathLst>
                <a:path w="23132" h="9422" extrusionOk="0">
                  <a:moveTo>
                    <a:pt x="170" y="0"/>
                  </a:moveTo>
                  <a:lnTo>
                    <a:pt x="170" y="0"/>
                  </a:lnTo>
                  <a:cubicBezTo>
                    <a:pt x="254" y="2535"/>
                    <a:pt x="107" y="4436"/>
                    <a:pt x="1" y="5323"/>
                  </a:cubicBezTo>
                  <a:lnTo>
                    <a:pt x="23111" y="9421"/>
                  </a:lnTo>
                  <a:cubicBezTo>
                    <a:pt x="23111" y="9083"/>
                    <a:pt x="23111" y="8809"/>
                    <a:pt x="23111" y="8576"/>
                  </a:cubicBezTo>
                  <a:lnTo>
                    <a:pt x="23111" y="8534"/>
                  </a:lnTo>
                  <a:cubicBezTo>
                    <a:pt x="23111" y="6887"/>
                    <a:pt x="23132" y="5661"/>
                    <a:pt x="23132" y="5028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8"/>
            <p:cNvSpPr/>
            <p:nvPr/>
          </p:nvSpPr>
          <p:spPr>
            <a:xfrm>
              <a:off x="2534375" y="3607400"/>
              <a:ext cx="628450" cy="293850"/>
            </a:xfrm>
            <a:custGeom>
              <a:avLst/>
              <a:gdLst/>
              <a:ahLst/>
              <a:cxnLst/>
              <a:rect l="l" t="t" r="r" b="b"/>
              <a:pathLst>
                <a:path w="25138" h="11754" extrusionOk="0">
                  <a:moveTo>
                    <a:pt x="718" y="0"/>
                  </a:moveTo>
                  <a:lnTo>
                    <a:pt x="718" y="21"/>
                  </a:lnTo>
                  <a:cubicBezTo>
                    <a:pt x="423" y="21"/>
                    <a:pt x="211" y="275"/>
                    <a:pt x="211" y="570"/>
                  </a:cubicBezTo>
                  <a:cubicBezTo>
                    <a:pt x="423" y="4288"/>
                    <a:pt x="63" y="6844"/>
                    <a:pt x="42" y="6865"/>
                  </a:cubicBezTo>
                  <a:cubicBezTo>
                    <a:pt x="0" y="7161"/>
                    <a:pt x="190" y="7436"/>
                    <a:pt x="486" y="7478"/>
                  </a:cubicBezTo>
                  <a:lnTo>
                    <a:pt x="549" y="7499"/>
                  </a:lnTo>
                  <a:lnTo>
                    <a:pt x="24250" y="11703"/>
                  </a:lnTo>
                  <a:lnTo>
                    <a:pt x="24483" y="11745"/>
                  </a:lnTo>
                  <a:cubicBezTo>
                    <a:pt x="24508" y="11751"/>
                    <a:pt x="24532" y="11754"/>
                    <a:pt x="24556" y="11754"/>
                  </a:cubicBezTo>
                  <a:cubicBezTo>
                    <a:pt x="24615" y="11754"/>
                    <a:pt x="24670" y="11739"/>
                    <a:pt x="24715" y="11724"/>
                  </a:cubicBezTo>
                  <a:cubicBezTo>
                    <a:pt x="24736" y="11724"/>
                    <a:pt x="24757" y="11724"/>
                    <a:pt x="24779" y="11703"/>
                  </a:cubicBezTo>
                  <a:cubicBezTo>
                    <a:pt x="24947" y="11639"/>
                    <a:pt x="25074" y="11492"/>
                    <a:pt x="25095" y="11301"/>
                  </a:cubicBezTo>
                  <a:cubicBezTo>
                    <a:pt x="25138" y="11069"/>
                    <a:pt x="25011" y="10837"/>
                    <a:pt x="24800" y="10731"/>
                  </a:cubicBezTo>
                  <a:cubicBezTo>
                    <a:pt x="24757" y="10710"/>
                    <a:pt x="24715" y="10689"/>
                    <a:pt x="24673" y="10689"/>
                  </a:cubicBezTo>
                  <a:lnTo>
                    <a:pt x="24272" y="10625"/>
                  </a:lnTo>
                  <a:lnTo>
                    <a:pt x="1162" y="6527"/>
                  </a:lnTo>
                  <a:cubicBezTo>
                    <a:pt x="1268" y="5640"/>
                    <a:pt x="1415" y="3739"/>
                    <a:pt x="1331" y="1204"/>
                  </a:cubicBezTo>
                  <a:cubicBezTo>
                    <a:pt x="1310" y="1035"/>
                    <a:pt x="1310" y="845"/>
                    <a:pt x="1289" y="655"/>
                  </a:cubicBezTo>
                  <a:cubicBezTo>
                    <a:pt x="1289" y="613"/>
                    <a:pt x="1289" y="570"/>
                    <a:pt x="1289" y="507"/>
                  </a:cubicBezTo>
                  <a:cubicBezTo>
                    <a:pt x="1268" y="211"/>
                    <a:pt x="1014" y="0"/>
                    <a:pt x="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8"/>
            <p:cNvSpPr/>
            <p:nvPr/>
          </p:nvSpPr>
          <p:spPr>
            <a:xfrm>
              <a:off x="3224600" y="2425500"/>
              <a:ext cx="1227325" cy="506675"/>
            </a:xfrm>
            <a:custGeom>
              <a:avLst/>
              <a:gdLst/>
              <a:ahLst/>
              <a:cxnLst/>
              <a:rect l="l" t="t" r="r" b="b"/>
              <a:pathLst>
                <a:path w="49093" h="20267" extrusionOk="0">
                  <a:moveTo>
                    <a:pt x="45892" y="1"/>
                  </a:moveTo>
                  <a:cubicBezTo>
                    <a:pt x="43495" y="1"/>
                    <a:pt x="41973" y="360"/>
                    <a:pt x="41973" y="360"/>
                  </a:cubicBezTo>
                  <a:cubicBezTo>
                    <a:pt x="41678" y="7246"/>
                    <a:pt x="35784" y="12464"/>
                    <a:pt x="25666" y="12886"/>
                  </a:cubicBezTo>
                  <a:cubicBezTo>
                    <a:pt x="25451" y="12894"/>
                    <a:pt x="25239" y="12898"/>
                    <a:pt x="25030" y="12898"/>
                  </a:cubicBezTo>
                  <a:cubicBezTo>
                    <a:pt x="15064" y="12898"/>
                    <a:pt x="11639" y="3718"/>
                    <a:pt x="11639" y="3718"/>
                  </a:cubicBezTo>
                  <a:cubicBezTo>
                    <a:pt x="11639" y="3718"/>
                    <a:pt x="8219" y="2094"/>
                    <a:pt x="3311" y="2094"/>
                  </a:cubicBezTo>
                  <a:cubicBezTo>
                    <a:pt x="2268" y="2094"/>
                    <a:pt x="1158" y="2168"/>
                    <a:pt x="0" y="2345"/>
                  </a:cubicBezTo>
                  <a:cubicBezTo>
                    <a:pt x="0" y="2345"/>
                    <a:pt x="9654" y="20267"/>
                    <a:pt x="26299" y="20267"/>
                  </a:cubicBezTo>
                  <a:cubicBezTo>
                    <a:pt x="27562" y="20267"/>
                    <a:pt x="28865" y="20164"/>
                    <a:pt x="30207" y="19942"/>
                  </a:cubicBezTo>
                  <a:cubicBezTo>
                    <a:pt x="43558" y="17745"/>
                    <a:pt x="48205" y="9042"/>
                    <a:pt x="49092" y="212"/>
                  </a:cubicBezTo>
                  <a:cubicBezTo>
                    <a:pt x="47916" y="57"/>
                    <a:pt x="46836" y="1"/>
                    <a:pt x="45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8"/>
            <p:cNvSpPr/>
            <p:nvPr/>
          </p:nvSpPr>
          <p:spPr>
            <a:xfrm>
              <a:off x="3210850" y="2412200"/>
              <a:ext cx="1254800" cy="533150"/>
            </a:xfrm>
            <a:custGeom>
              <a:avLst/>
              <a:gdLst/>
              <a:ahLst/>
              <a:cxnLst/>
              <a:rect l="l" t="t" r="r" b="b"/>
              <a:pathLst>
                <a:path w="50192" h="21326" extrusionOk="0">
                  <a:moveTo>
                    <a:pt x="46466" y="1068"/>
                  </a:moveTo>
                  <a:cubicBezTo>
                    <a:pt x="47244" y="1068"/>
                    <a:pt x="48114" y="1106"/>
                    <a:pt x="49051" y="1209"/>
                  </a:cubicBezTo>
                  <a:cubicBezTo>
                    <a:pt x="49051" y="1251"/>
                    <a:pt x="49051" y="1293"/>
                    <a:pt x="49030" y="1335"/>
                  </a:cubicBezTo>
                  <a:cubicBezTo>
                    <a:pt x="49008" y="1568"/>
                    <a:pt x="48966" y="1800"/>
                    <a:pt x="48945" y="2011"/>
                  </a:cubicBezTo>
                  <a:cubicBezTo>
                    <a:pt x="48903" y="2244"/>
                    <a:pt x="48882" y="2455"/>
                    <a:pt x="48839" y="2687"/>
                  </a:cubicBezTo>
                  <a:cubicBezTo>
                    <a:pt x="48818" y="2793"/>
                    <a:pt x="48797" y="2920"/>
                    <a:pt x="48776" y="3025"/>
                  </a:cubicBezTo>
                  <a:cubicBezTo>
                    <a:pt x="48755" y="3194"/>
                    <a:pt x="48713" y="3342"/>
                    <a:pt x="48692" y="3511"/>
                  </a:cubicBezTo>
                  <a:cubicBezTo>
                    <a:pt x="48670" y="3574"/>
                    <a:pt x="48649" y="3638"/>
                    <a:pt x="48649" y="3701"/>
                  </a:cubicBezTo>
                  <a:cubicBezTo>
                    <a:pt x="48628" y="3828"/>
                    <a:pt x="48586" y="3934"/>
                    <a:pt x="48565" y="4039"/>
                  </a:cubicBezTo>
                  <a:cubicBezTo>
                    <a:pt x="48544" y="4166"/>
                    <a:pt x="48523" y="4272"/>
                    <a:pt x="48480" y="4398"/>
                  </a:cubicBezTo>
                  <a:cubicBezTo>
                    <a:pt x="48438" y="4631"/>
                    <a:pt x="48375" y="4842"/>
                    <a:pt x="48311" y="5074"/>
                  </a:cubicBezTo>
                  <a:cubicBezTo>
                    <a:pt x="48290" y="5201"/>
                    <a:pt x="48248" y="5307"/>
                    <a:pt x="48206" y="5433"/>
                  </a:cubicBezTo>
                  <a:cubicBezTo>
                    <a:pt x="48185" y="5560"/>
                    <a:pt x="48142" y="5708"/>
                    <a:pt x="48100" y="5856"/>
                  </a:cubicBezTo>
                  <a:cubicBezTo>
                    <a:pt x="48037" y="6046"/>
                    <a:pt x="47973" y="6257"/>
                    <a:pt x="47889" y="6468"/>
                  </a:cubicBezTo>
                  <a:cubicBezTo>
                    <a:pt x="47868" y="6574"/>
                    <a:pt x="47826" y="6680"/>
                    <a:pt x="47783" y="6806"/>
                  </a:cubicBezTo>
                  <a:cubicBezTo>
                    <a:pt x="47614" y="7271"/>
                    <a:pt x="47445" y="7715"/>
                    <a:pt x="47234" y="8179"/>
                  </a:cubicBezTo>
                  <a:cubicBezTo>
                    <a:pt x="47192" y="8285"/>
                    <a:pt x="47128" y="8391"/>
                    <a:pt x="47086" y="8517"/>
                  </a:cubicBezTo>
                  <a:cubicBezTo>
                    <a:pt x="46981" y="8729"/>
                    <a:pt x="46875" y="8961"/>
                    <a:pt x="46769" y="9193"/>
                  </a:cubicBezTo>
                  <a:cubicBezTo>
                    <a:pt x="46664" y="9362"/>
                    <a:pt x="46579" y="9553"/>
                    <a:pt x="46474" y="9722"/>
                  </a:cubicBezTo>
                  <a:cubicBezTo>
                    <a:pt x="46347" y="9996"/>
                    <a:pt x="46199" y="10250"/>
                    <a:pt x="46030" y="10503"/>
                  </a:cubicBezTo>
                  <a:cubicBezTo>
                    <a:pt x="45903" y="10714"/>
                    <a:pt x="45776" y="10926"/>
                    <a:pt x="45650" y="11116"/>
                  </a:cubicBezTo>
                  <a:cubicBezTo>
                    <a:pt x="45523" y="11327"/>
                    <a:pt x="45375" y="11538"/>
                    <a:pt x="45227" y="11728"/>
                  </a:cubicBezTo>
                  <a:cubicBezTo>
                    <a:pt x="45164" y="11813"/>
                    <a:pt x="45122" y="11876"/>
                    <a:pt x="45058" y="11961"/>
                  </a:cubicBezTo>
                  <a:cubicBezTo>
                    <a:pt x="45037" y="11982"/>
                    <a:pt x="45037" y="12003"/>
                    <a:pt x="45016" y="12024"/>
                  </a:cubicBezTo>
                  <a:cubicBezTo>
                    <a:pt x="44699" y="12447"/>
                    <a:pt x="44382" y="12848"/>
                    <a:pt x="44023" y="13249"/>
                  </a:cubicBezTo>
                  <a:cubicBezTo>
                    <a:pt x="43939" y="13334"/>
                    <a:pt x="43854" y="13439"/>
                    <a:pt x="43749" y="13545"/>
                  </a:cubicBezTo>
                  <a:cubicBezTo>
                    <a:pt x="43664" y="13629"/>
                    <a:pt x="43580" y="13735"/>
                    <a:pt x="43474" y="13820"/>
                  </a:cubicBezTo>
                  <a:cubicBezTo>
                    <a:pt x="43411" y="13883"/>
                    <a:pt x="43347" y="13967"/>
                    <a:pt x="43263" y="14031"/>
                  </a:cubicBezTo>
                  <a:cubicBezTo>
                    <a:pt x="43242" y="14052"/>
                    <a:pt x="43242" y="14073"/>
                    <a:pt x="43220" y="14094"/>
                  </a:cubicBezTo>
                  <a:cubicBezTo>
                    <a:pt x="43115" y="14200"/>
                    <a:pt x="43009" y="14305"/>
                    <a:pt x="42883" y="14411"/>
                  </a:cubicBezTo>
                  <a:cubicBezTo>
                    <a:pt x="42798" y="14496"/>
                    <a:pt x="42714" y="14580"/>
                    <a:pt x="42608" y="14665"/>
                  </a:cubicBezTo>
                  <a:cubicBezTo>
                    <a:pt x="42523" y="14749"/>
                    <a:pt x="42418" y="14834"/>
                    <a:pt x="42333" y="14897"/>
                  </a:cubicBezTo>
                  <a:cubicBezTo>
                    <a:pt x="42207" y="15003"/>
                    <a:pt x="42101" y="15108"/>
                    <a:pt x="41974" y="15214"/>
                  </a:cubicBezTo>
                  <a:cubicBezTo>
                    <a:pt x="41847" y="15319"/>
                    <a:pt x="41721" y="15404"/>
                    <a:pt x="41594" y="15509"/>
                  </a:cubicBezTo>
                  <a:cubicBezTo>
                    <a:pt x="41509" y="15573"/>
                    <a:pt x="41404" y="15657"/>
                    <a:pt x="41319" y="15721"/>
                  </a:cubicBezTo>
                  <a:cubicBezTo>
                    <a:pt x="41256" y="15763"/>
                    <a:pt x="41193" y="15826"/>
                    <a:pt x="41129" y="15869"/>
                  </a:cubicBezTo>
                  <a:cubicBezTo>
                    <a:pt x="41024" y="15932"/>
                    <a:pt x="40939" y="15995"/>
                    <a:pt x="40855" y="16059"/>
                  </a:cubicBezTo>
                  <a:cubicBezTo>
                    <a:pt x="40686" y="16164"/>
                    <a:pt x="40538" y="16270"/>
                    <a:pt x="40369" y="16376"/>
                  </a:cubicBezTo>
                  <a:cubicBezTo>
                    <a:pt x="40263" y="16460"/>
                    <a:pt x="40158" y="16523"/>
                    <a:pt x="40073" y="16587"/>
                  </a:cubicBezTo>
                  <a:cubicBezTo>
                    <a:pt x="39925" y="16671"/>
                    <a:pt x="39756" y="16777"/>
                    <a:pt x="39608" y="16861"/>
                  </a:cubicBezTo>
                  <a:cubicBezTo>
                    <a:pt x="39524" y="16904"/>
                    <a:pt x="39439" y="16946"/>
                    <a:pt x="39376" y="17009"/>
                  </a:cubicBezTo>
                  <a:cubicBezTo>
                    <a:pt x="39291" y="17052"/>
                    <a:pt x="39228" y="17094"/>
                    <a:pt x="39144" y="17136"/>
                  </a:cubicBezTo>
                  <a:cubicBezTo>
                    <a:pt x="38996" y="17221"/>
                    <a:pt x="38827" y="17305"/>
                    <a:pt x="38658" y="17390"/>
                  </a:cubicBezTo>
                  <a:cubicBezTo>
                    <a:pt x="38510" y="17474"/>
                    <a:pt x="38341" y="17559"/>
                    <a:pt x="38172" y="17643"/>
                  </a:cubicBezTo>
                  <a:cubicBezTo>
                    <a:pt x="38066" y="17685"/>
                    <a:pt x="37961" y="17749"/>
                    <a:pt x="37876" y="17791"/>
                  </a:cubicBezTo>
                  <a:cubicBezTo>
                    <a:pt x="37749" y="17833"/>
                    <a:pt x="37644" y="17896"/>
                    <a:pt x="37517" y="17939"/>
                  </a:cubicBezTo>
                  <a:cubicBezTo>
                    <a:pt x="37433" y="17981"/>
                    <a:pt x="37327" y="18023"/>
                    <a:pt x="37242" y="18065"/>
                  </a:cubicBezTo>
                  <a:cubicBezTo>
                    <a:pt x="37158" y="18108"/>
                    <a:pt x="37073" y="18150"/>
                    <a:pt x="36989" y="18171"/>
                  </a:cubicBezTo>
                  <a:cubicBezTo>
                    <a:pt x="36841" y="18256"/>
                    <a:pt x="36693" y="18298"/>
                    <a:pt x="36524" y="18361"/>
                  </a:cubicBezTo>
                  <a:cubicBezTo>
                    <a:pt x="36250" y="18488"/>
                    <a:pt x="35954" y="18594"/>
                    <a:pt x="35637" y="18699"/>
                  </a:cubicBezTo>
                  <a:cubicBezTo>
                    <a:pt x="35426" y="18784"/>
                    <a:pt x="35215" y="18847"/>
                    <a:pt x="35003" y="18910"/>
                  </a:cubicBezTo>
                  <a:cubicBezTo>
                    <a:pt x="34855" y="18974"/>
                    <a:pt x="34708" y="19016"/>
                    <a:pt x="34539" y="19058"/>
                  </a:cubicBezTo>
                  <a:lnTo>
                    <a:pt x="34517" y="19079"/>
                  </a:lnTo>
                  <a:cubicBezTo>
                    <a:pt x="34391" y="19101"/>
                    <a:pt x="34243" y="19143"/>
                    <a:pt x="34116" y="19185"/>
                  </a:cubicBezTo>
                  <a:cubicBezTo>
                    <a:pt x="33926" y="19248"/>
                    <a:pt x="33757" y="19291"/>
                    <a:pt x="33567" y="19333"/>
                  </a:cubicBezTo>
                  <a:cubicBezTo>
                    <a:pt x="32659" y="19586"/>
                    <a:pt x="31687" y="19798"/>
                    <a:pt x="30673" y="19967"/>
                  </a:cubicBezTo>
                  <a:cubicBezTo>
                    <a:pt x="30483" y="19988"/>
                    <a:pt x="30293" y="20009"/>
                    <a:pt x="30103" y="20030"/>
                  </a:cubicBezTo>
                  <a:cubicBezTo>
                    <a:pt x="30018" y="20051"/>
                    <a:pt x="29912" y="20072"/>
                    <a:pt x="29807" y="20072"/>
                  </a:cubicBezTo>
                  <a:cubicBezTo>
                    <a:pt x="29574" y="20115"/>
                    <a:pt x="29363" y="20136"/>
                    <a:pt x="29152" y="20157"/>
                  </a:cubicBezTo>
                  <a:lnTo>
                    <a:pt x="29067" y="20157"/>
                  </a:lnTo>
                  <a:cubicBezTo>
                    <a:pt x="28898" y="20178"/>
                    <a:pt x="28708" y="20199"/>
                    <a:pt x="28539" y="20199"/>
                  </a:cubicBezTo>
                  <a:cubicBezTo>
                    <a:pt x="28244" y="20241"/>
                    <a:pt x="27948" y="20241"/>
                    <a:pt x="27652" y="20262"/>
                  </a:cubicBezTo>
                  <a:lnTo>
                    <a:pt x="26089" y="20262"/>
                  </a:lnTo>
                  <a:cubicBezTo>
                    <a:pt x="25730" y="20241"/>
                    <a:pt x="25392" y="20220"/>
                    <a:pt x="25033" y="20178"/>
                  </a:cubicBezTo>
                  <a:cubicBezTo>
                    <a:pt x="24864" y="20178"/>
                    <a:pt x="24695" y="20157"/>
                    <a:pt x="24526" y="20136"/>
                  </a:cubicBezTo>
                  <a:lnTo>
                    <a:pt x="24505" y="20136"/>
                  </a:lnTo>
                  <a:cubicBezTo>
                    <a:pt x="24336" y="20115"/>
                    <a:pt x="24167" y="20093"/>
                    <a:pt x="24019" y="20072"/>
                  </a:cubicBezTo>
                  <a:cubicBezTo>
                    <a:pt x="23850" y="20051"/>
                    <a:pt x="23681" y="20030"/>
                    <a:pt x="23512" y="20009"/>
                  </a:cubicBezTo>
                  <a:cubicBezTo>
                    <a:pt x="23195" y="19967"/>
                    <a:pt x="22878" y="19903"/>
                    <a:pt x="22582" y="19840"/>
                  </a:cubicBezTo>
                  <a:cubicBezTo>
                    <a:pt x="22392" y="19798"/>
                    <a:pt x="22181" y="19755"/>
                    <a:pt x="21991" y="19713"/>
                  </a:cubicBezTo>
                  <a:cubicBezTo>
                    <a:pt x="21780" y="19671"/>
                    <a:pt x="21568" y="19629"/>
                    <a:pt x="21378" y="19565"/>
                  </a:cubicBezTo>
                  <a:cubicBezTo>
                    <a:pt x="21167" y="19523"/>
                    <a:pt x="20956" y="19460"/>
                    <a:pt x="20745" y="19396"/>
                  </a:cubicBezTo>
                  <a:cubicBezTo>
                    <a:pt x="20576" y="19354"/>
                    <a:pt x="20428" y="19312"/>
                    <a:pt x="20259" y="19270"/>
                  </a:cubicBezTo>
                  <a:cubicBezTo>
                    <a:pt x="20174" y="19227"/>
                    <a:pt x="20111" y="19206"/>
                    <a:pt x="20026" y="19185"/>
                  </a:cubicBezTo>
                  <a:cubicBezTo>
                    <a:pt x="19963" y="19164"/>
                    <a:pt x="19900" y="19143"/>
                    <a:pt x="19857" y="19122"/>
                  </a:cubicBezTo>
                  <a:cubicBezTo>
                    <a:pt x="19710" y="19079"/>
                    <a:pt x="19583" y="19037"/>
                    <a:pt x="19435" y="18995"/>
                  </a:cubicBezTo>
                  <a:cubicBezTo>
                    <a:pt x="19287" y="18932"/>
                    <a:pt x="19118" y="18889"/>
                    <a:pt x="18970" y="18826"/>
                  </a:cubicBezTo>
                  <a:cubicBezTo>
                    <a:pt x="18970" y="18826"/>
                    <a:pt x="18949" y="18826"/>
                    <a:pt x="18949" y="18805"/>
                  </a:cubicBezTo>
                  <a:cubicBezTo>
                    <a:pt x="18843" y="18784"/>
                    <a:pt x="18738" y="18741"/>
                    <a:pt x="18632" y="18699"/>
                  </a:cubicBezTo>
                  <a:cubicBezTo>
                    <a:pt x="18400" y="18615"/>
                    <a:pt x="18167" y="18509"/>
                    <a:pt x="17935" y="18425"/>
                  </a:cubicBezTo>
                  <a:cubicBezTo>
                    <a:pt x="17914" y="18403"/>
                    <a:pt x="17893" y="18403"/>
                    <a:pt x="17872" y="18382"/>
                  </a:cubicBezTo>
                  <a:cubicBezTo>
                    <a:pt x="17766" y="18340"/>
                    <a:pt x="17661" y="18298"/>
                    <a:pt x="17576" y="18256"/>
                  </a:cubicBezTo>
                  <a:cubicBezTo>
                    <a:pt x="17470" y="18213"/>
                    <a:pt x="17365" y="18171"/>
                    <a:pt x="17280" y="18129"/>
                  </a:cubicBezTo>
                  <a:cubicBezTo>
                    <a:pt x="17238" y="18108"/>
                    <a:pt x="17196" y="18087"/>
                    <a:pt x="17154" y="18065"/>
                  </a:cubicBezTo>
                  <a:cubicBezTo>
                    <a:pt x="16963" y="17981"/>
                    <a:pt x="16794" y="17896"/>
                    <a:pt x="16604" y="17812"/>
                  </a:cubicBezTo>
                  <a:cubicBezTo>
                    <a:pt x="16562" y="17791"/>
                    <a:pt x="16520" y="17770"/>
                    <a:pt x="16478" y="17749"/>
                  </a:cubicBezTo>
                  <a:cubicBezTo>
                    <a:pt x="16309" y="17664"/>
                    <a:pt x="16140" y="17580"/>
                    <a:pt x="15971" y="17495"/>
                  </a:cubicBezTo>
                  <a:cubicBezTo>
                    <a:pt x="15928" y="17474"/>
                    <a:pt x="15886" y="17453"/>
                    <a:pt x="15844" y="17432"/>
                  </a:cubicBezTo>
                  <a:cubicBezTo>
                    <a:pt x="15696" y="17347"/>
                    <a:pt x="15548" y="17263"/>
                    <a:pt x="15400" y="17199"/>
                  </a:cubicBezTo>
                  <a:cubicBezTo>
                    <a:pt x="15337" y="17157"/>
                    <a:pt x="15252" y="17115"/>
                    <a:pt x="15189" y="17073"/>
                  </a:cubicBezTo>
                  <a:cubicBezTo>
                    <a:pt x="15083" y="17009"/>
                    <a:pt x="14978" y="16946"/>
                    <a:pt x="14872" y="16883"/>
                  </a:cubicBezTo>
                  <a:cubicBezTo>
                    <a:pt x="14724" y="16798"/>
                    <a:pt x="14555" y="16714"/>
                    <a:pt x="14407" y="16608"/>
                  </a:cubicBezTo>
                  <a:cubicBezTo>
                    <a:pt x="14302" y="16545"/>
                    <a:pt x="14217" y="16502"/>
                    <a:pt x="14112" y="16439"/>
                  </a:cubicBezTo>
                  <a:cubicBezTo>
                    <a:pt x="14069" y="16418"/>
                    <a:pt x="14048" y="16397"/>
                    <a:pt x="14006" y="16376"/>
                  </a:cubicBezTo>
                  <a:cubicBezTo>
                    <a:pt x="13858" y="16270"/>
                    <a:pt x="13689" y="16164"/>
                    <a:pt x="13541" y="16059"/>
                  </a:cubicBezTo>
                  <a:lnTo>
                    <a:pt x="13520" y="16059"/>
                  </a:lnTo>
                  <a:cubicBezTo>
                    <a:pt x="13499" y="16038"/>
                    <a:pt x="13499" y="16038"/>
                    <a:pt x="13499" y="16038"/>
                  </a:cubicBezTo>
                  <a:cubicBezTo>
                    <a:pt x="13457" y="16016"/>
                    <a:pt x="13436" y="15995"/>
                    <a:pt x="13393" y="15974"/>
                  </a:cubicBezTo>
                  <a:cubicBezTo>
                    <a:pt x="13309" y="15911"/>
                    <a:pt x="13224" y="15847"/>
                    <a:pt x="13140" y="15805"/>
                  </a:cubicBezTo>
                  <a:cubicBezTo>
                    <a:pt x="12971" y="15700"/>
                    <a:pt x="12802" y="15573"/>
                    <a:pt x="12654" y="15467"/>
                  </a:cubicBezTo>
                  <a:cubicBezTo>
                    <a:pt x="12485" y="15362"/>
                    <a:pt x="12337" y="15256"/>
                    <a:pt x="12189" y="15129"/>
                  </a:cubicBezTo>
                  <a:cubicBezTo>
                    <a:pt x="11873" y="14897"/>
                    <a:pt x="11556" y="14686"/>
                    <a:pt x="11260" y="14453"/>
                  </a:cubicBezTo>
                  <a:cubicBezTo>
                    <a:pt x="11175" y="14369"/>
                    <a:pt x="11091" y="14305"/>
                    <a:pt x="10985" y="14242"/>
                  </a:cubicBezTo>
                  <a:cubicBezTo>
                    <a:pt x="10647" y="13946"/>
                    <a:pt x="10288" y="13672"/>
                    <a:pt x="9950" y="13376"/>
                  </a:cubicBezTo>
                  <a:cubicBezTo>
                    <a:pt x="9866" y="13313"/>
                    <a:pt x="9781" y="13228"/>
                    <a:pt x="9718" y="13165"/>
                  </a:cubicBezTo>
                  <a:cubicBezTo>
                    <a:pt x="9169" y="12679"/>
                    <a:pt x="8662" y="12214"/>
                    <a:pt x="8155" y="11728"/>
                  </a:cubicBezTo>
                  <a:cubicBezTo>
                    <a:pt x="8049" y="11623"/>
                    <a:pt x="7943" y="11517"/>
                    <a:pt x="7838" y="11411"/>
                  </a:cubicBezTo>
                  <a:cubicBezTo>
                    <a:pt x="7690" y="11242"/>
                    <a:pt x="7521" y="11116"/>
                    <a:pt x="7394" y="10968"/>
                  </a:cubicBezTo>
                  <a:cubicBezTo>
                    <a:pt x="7162" y="10735"/>
                    <a:pt x="6972" y="10524"/>
                    <a:pt x="6761" y="10292"/>
                  </a:cubicBezTo>
                  <a:cubicBezTo>
                    <a:pt x="6613" y="10144"/>
                    <a:pt x="6486" y="9996"/>
                    <a:pt x="6359" y="9869"/>
                  </a:cubicBezTo>
                  <a:cubicBezTo>
                    <a:pt x="6211" y="9722"/>
                    <a:pt x="6085" y="9574"/>
                    <a:pt x="5958" y="9426"/>
                  </a:cubicBezTo>
                  <a:cubicBezTo>
                    <a:pt x="5641" y="9046"/>
                    <a:pt x="5324" y="8686"/>
                    <a:pt x="5007" y="8327"/>
                  </a:cubicBezTo>
                  <a:cubicBezTo>
                    <a:pt x="4923" y="8201"/>
                    <a:pt x="4817" y="8074"/>
                    <a:pt x="4712" y="7947"/>
                  </a:cubicBezTo>
                  <a:cubicBezTo>
                    <a:pt x="4606" y="7820"/>
                    <a:pt x="4500" y="7672"/>
                    <a:pt x="4395" y="7546"/>
                  </a:cubicBezTo>
                  <a:cubicBezTo>
                    <a:pt x="4289" y="7419"/>
                    <a:pt x="4183" y="7271"/>
                    <a:pt x="4078" y="7144"/>
                  </a:cubicBezTo>
                  <a:cubicBezTo>
                    <a:pt x="4036" y="7081"/>
                    <a:pt x="3972" y="7018"/>
                    <a:pt x="3930" y="6954"/>
                  </a:cubicBezTo>
                  <a:cubicBezTo>
                    <a:pt x="3824" y="6828"/>
                    <a:pt x="3740" y="6701"/>
                    <a:pt x="3634" y="6574"/>
                  </a:cubicBezTo>
                  <a:cubicBezTo>
                    <a:pt x="3592" y="6511"/>
                    <a:pt x="3550" y="6447"/>
                    <a:pt x="3507" y="6384"/>
                  </a:cubicBezTo>
                  <a:cubicBezTo>
                    <a:pt x="3423" y="6278"/>
                    <a:pt x="3338" y="6173"/>
                    <a:pt x="3254" y="6046"/>
                  </a:cubicBezTo>
                  <a:cubicBezTo>
                    <a:pt x="2937" y="5623"/>
                    <a:pt x="2663" y="5222"/>
                    <a:pt x="2409" y="4863"/>
                  </a:cubicBezTo>
                  <a:cubicBezTo>
                    <a:pt x="2388" y="4800"/>
                    <a:pt x="2346" y="4757"/>
                    <a:pt x="2325" y="4715"/>
                  </a:cubicBezTo>
                  <a:cubicBezTo>
                    <a:pt x="2240" y="4610"/>
                    <a:pt x="2177" y="4504"/>
                    <a:pt x="2113" y="4419"/>
                  </a:cubicBezTo>
                  <a:cubicBezTo>
                    <a:pt x="2029" y="4272"/>
                    <a:pt x="1944" y="4145"/>
                    <a:pt x="1860" y="4018"/>
                  </a:cubicBezTo>
                  <a:cubicBezTo>
                    <a:pt x="1796" y="3934"/>
                    <a:pt x="1754" y="3849"/>
                    <a:pt x="1712" y="3786"/>
                  </a:cubicBezTo>
                  <a:cubicBezTo>
                    <a:pt x="1691" y="3765"/>
                    <a:pt x="1691" y="3743"/>
                    <a:pt x="1691" y="3743"/>
                  </a:cubicBezTo>
                  <a:cubicBezTo>
                    <a:pt x="1649" y="3680"/>
                    <a:pt x="1627" y="3638"/>
                    <a:pt x="1585" y="3596"/>
                  </a:cubicBezTo>
                  <a:cubicBezTo>
                    <a:pt x="1522" y="3490"/>
                    <a:pt x="1458" y="3384"/>
                    <a:pt x="1416" y="3300"/>
                  </a:cubicBezTo>
                  <a:cubicBezTo>
                    <a:pt x="2244" y="3207"/>
                    <a:pt x="3044" y="3168"/>
                    <a:pt x="3808" y="3168"/>
                  </a:cubicBezTo>
                  <a:cubicBezTo>
                    <a:pt x="7938" y="3168"/>
                    <a:pt x="11022" y="4331"/>
                    <a:pt x="11788" y="4652"/>
                  </a:cubicBezTo>
                  <a:cubicBezTo>
                    <a:pt x="12407" y="6076"/>
                    <a:pt x="16236" y="13959"/>
                    <a:pt x="25581" y="13959"/>
                  </a:cubicBezTo>
                  <a:cubicBezTo>
                    <a:pt x="25796" y="13959"/>
                    <a:pt x="26015" y="13955"/>
                    <a:pt x="26237" y="13946"/>
                  </a:cubicBezTo>
                  <a:cubicBezTo>
                    <a:pt x="35954" y="13545"/>
                    <a:pt x="42481" y="8623"/>
                    <a:pt x="43030" y="1335"/>
                  </a:cubicBezTo>
                  <a:cubicBezTo>
                    <a:pt x="43616" y="1235"/>
                    <a:pt x="44840" y="1068"/>
                    <a:pt x="46466" y="1068"/>
                  </a:cubicBezTo>
                  <a:close/>
                  <a:moveTo>
                    <a:pt x="46463" y="0"/>
                  </a:moveTo>
                  <a:cubicBezTo>
                    <a:pt x="44582" y="0"/>
                    <a:pt x="43221" y="220"/>
                    <a:pt x="42671" y="321"/>
                  </a:cubicBezTo>
                  <a:cubicBezTo>
                    <a:pt x="42523" y="342"/>
                    <a:pt x="42418" y="364"/>
                    <a:pt x="42397" y="385"/>
                  </a:cubicBezTo>
                  <a:cubicBezTo>
                    <a:pt x="42164" y="448"/>
                    <a:pt x="41995" y="638"/>
                    <a:pt x="41995" y="871"/>
                  </a:cubicBezTo>
                  <a:cubicBezTo>
                    <a:pt x="41995" y="955"/>
                    <a:pt x="41995" y="1040"/>
                    <a:pt x="41974" y="1145"/>
                  </a:cubicBezTo>
                  <a:cubicBezTo>
                    <a:pt x="41531" y="7905"/>
                    <a:pt x="35384" y="12510"/>
                    <a:pt x="26195" y="12869"/>
                  </a:cubicBezTo>
                  <a:cubicBezTo>
                    <a:pt x="25980" y="12877"/>
                    <a:pt x="25768" y="12882"/>
                    <a:pt x="25560" y="12882"/>
                  </a:cubicBezTo>
                  <a:cubicBezTo>
                    <a:pt x="16900" y="12882"/>
                    <a:pt x="13421" y="5757"/>
                    <a:pt x="12802" y="4293"/>
                  </a:cubicBezTo>
                  <a:cubicBezTo>
                    <a:pt x="12739" y="4166"/>
                    <a:pt x="12718" y="4081"/>
                    <a:pt x="12696" y="4060"/>
                  </a:cubicBezTo>
                  <a:cubicBezTo>
                    <a:pt x="12654" y="3912"/>
                    <a:pt x="12549" y="3807"/>
                    <a:pt x="12422" y="3765"/>
                  </a:cubicBezTo>
                  <a:cubicBezTo>
                    <a:pt x="12380" y="3743"/>
                    <a:pt x="12253" y="3680"/>
                    <a:pt x="11999" y="3574"/>
                  </a:cubicBezTo>
                  <a:cubicBezTo>
                    <a:pt x="10916" y="3141"/>
                    <a:pt x="7889" y="2091"/>
                    <a:pt x="3881" y="2091"/>
                  </a:cubicBezTo>
                  <a:cubicBezTo>
                    <a:pt x="2807" y="2091"/>
                    <a:pt x="1662" y="2166"/>
                    <a:pt x="466" y="2349"/>
                  </a:cubicBezTo>
                  <a:cubicBezTo>
                    <a:pt x="297" y="2370"/>
                    <a:pt x="149" y="2476"/>
                    <a:pt x="64" y="2645"/>
                  </a:cubicBezTo>
                  <a:cubicBezTo>
                    <a:pt x="22" y="2751"/>
                    <a:pt x="1" y="2856"/>
                    <a:pt x="22" y="2962"/>
                  </a:cubicBezTo>
                  <a:cubicBezTo>
                    <a:pt x="22" y="3025"/>
                    <a:pt x="43" y="3089"/>
                    <a:pt x="64" y="3131"/>
                  </a:cubicBezTo>
                  <a:cubicBezTo>
                    <a:pt x="85" y="3152"/>
                    <a:pt x="149" y="3279"/>
                    <a:pt x="254" y="3469"/>
                  </a:cubicBezTo>
                  <a:cubicBezTo>
                    <a:pt x="297" y="3553"/>
                    <a:pt x="360" y="3638"/>
                    <a:pt x="423" y="3743"/>
                  </a:cubicBezTo>
                  <a:cubicBezTo>
                    <a:pt x="444" y="3786"/>
                    <a:pt x="487" y="3849"/>
                    <a:pt x="529" y="3912"/>
                  </a:cubicBezTo>
                  <a:cubicBezTo>
                    <a:pt x="571" y="3976"/>
                    <a:pt x="592" y="4018"/>
                    <a:pt x="613" y="4081"/>
                  </a:cubicBezTo>
                  <a:cubicBezTo>
                    <a:pt x="740" y="4250"/>
                    <a:pt x="867" y="4462"/>
                    <a:pt x="1015" y="4694"/>
                  </a:cubicBezTo>
                  <a:cubicBezTo>
                    <a:pt x="1057" y="4779"/>
                    <a:pt x="1120" y="4863"/>
                    <a:pt x="1184" y="4969"/>
                  </a:cubicBezTo>
                  <a:cubicBezTo>
                    <a:pt x="1268" y="5074"/>
                    <a:pt x="1332" y="5180"/>
                    <a:pt x="1416" y="5307"/>
                  </a:cubicBezTo>
                  <a:cubicBezTo>
                    <a:pt x="1480" y="5391"/>
                    <a:pt x="1543" y="5497"/>
                    <a:pt x="1606" y="5581"/>
                  </a:cubicBezTo>
                  <a:cubicBezTo>
                    <a:pt x="1670" y="5666"/>
                    <a:pt x="1712" y="5771"/>
                    <a:pt x="1775" y="5856"/>
                  </a:cubicBezTo>
                  <a:cubicBezTo>
                    <a:pt x="1839" y="5919"/>
                    <a:pt x="1881" y="6004"/>
                    <a:pt x="1944" y="6067"/>
                  </a:cubicBezTo>
                  <a:cubicBezTo>
                    <a:pt x="1987" y="6152"/>
                    <a:pt x="2050" y="6215"/>
                    <a:pt x="2092" y="6299"/>
                  </a:cubicBezTo>
                  <a:cubicBezTo>
                    <a:pt x="2134" y="6342"/>
                    <a:pt x="2156" y="6384"/>
                    <a:pt x="2198" y="6426"/>
                  </a:cubicBezTo>
                  <a:cubicBezTo>
                    <a:pt x="2282" y="6574"/>
                    <a:pt x="2388" y="6701"/>
                    <a:pt x="2472" y="6828"/>
                  </a:cubicBezTo>
                  <a:cubicBezTo>
                    <a:pt x="2578" y="6975"/>
                    <a:pt x="2684" y="7123"/>
                    <a:pt x="2789" y="7250"/>
                  </a:cubicBezTo>
                  <a:cubicBezTo>
                    <a:pt x="2810" y="7292"/>
                    <a:pt x="2831" y="7313"/>
                    <a:pt x="2853" y="7356"/>
                  </a:cubicBezTo>
                  <a:cubicBezTo>
                    <a:pt x="3000" y="7546"/>
                    <a:pt x="3148" y="7736"/>
                    <a:pt x="3317" y="7947"/>
                  </a:cubicBezTo>
                  <a:cubicBezTo>
                    <a:pt x="3317" y="7968"/>
                    <a:pt x="3338" y="7968"/>
                    <a:pt x="3360" y="7989"/>
                  </a:cubicBezTo>
                  <a:cubicBezTo>
                    <a:pt x="3486" y="8158"/>
                    <a:pt x="3613" y="8327"/>
                    <a:pt x="3740" y="8496"/>
                  </a:cubicBezTo>
                  <a:cubicBezTo>
                    <a:pt x="3888" y="8665"/>
                    <a:pt x="4036" y="8834"/>
                    <a:pt x="4162" y="9003"/>
                  </a:cubicBezTo>
                  <a:cubicBezTo>
                    <a:pt x="4226" y="9088"/>
                    <a:pt x="4289" y="9172"/>
                    <a:pt x="4352" y="9236"/>
                  </a:cubicBezTo>
                  <a:cubicBezTo>
                    <a:pt x="4479" y="9384"/>
                    <a:pt x="4606" y="9531"/>
                    <a:pt x="4712" y="9679"/>
                  </a:cubicBezTo>
                  <a:cubicBezTo>
                    <a:pt x="4754" y="9700"/>
                    <a:pt x="4775" y="9722"/>
                    <a:pt x="4796" y="9764"/>
                  </a:cubicBezTo>
                  <a:cubicBezTo>
                    <a:pt x="4965" y="9954"/>
                    <a:pt x="5155" y="10165"/>
                    <a:pt x="5324" y="10376"/>
                  </a:cubicBezTo>
                  <a:cubicBezTo>
                    <a:pt x="5514" y="10566"/>
                    <a:pt x="5704" y="10778"/>
                    <a:pt x="5894" y="10989"/>
                  </a:cubicBezTo>
                  <a:cubicBezTo>
                    <a:pt x="6106" y="11221"/>
                    <a:pt x="6338" y="11454"/>
                    <a:pt x="6549" y="11686"/>
                  </a:cubicBezTo>
                  <a:cubicBezTo>
                    <a:pt x="6676" y="11813"/>
                    <a:pt x="6803" y="11940"/>
                    <a:pt x="6930" y="12066"/>
                  </a:cubicBezTo>
                  <a:cubicBezTo>
                    <a:pt x="7077" y="12193"/>
                    <a:pt x="7204" y="12341"/>
                    <a:pt x="7331" y="12468"/>
                  </a:cubicBezTo>
                  <a:cubicBezTo>
                    <a:pt x="7437" y="12573"/>
                    <a:pt x="7563" y="12679"/>
                    <a:pt x="7669" y="12784"/>
                  </a:cubicBezTo>
                  <a:cubicBezTo>
                    <a:pt x="7753" y="12869"/>
                    <a:pt x="7838" y="12953"/>
                    <a:pt x="7901" y="13017"/>
                  </a:cubicBezTo>
                  <a:cubicBezTo>
                    <a:pt x="7986" y="13101"/>
                    <a:pt x="8070" y="13165"/>
                    <a:pt x="8155" y="13249"/>
                  </a:cubicBezTo>
                  <a:cubicBezTo>
                    <a:pt x="13905" y="18576"/>
                    <a:pt x="20332" y="21325"/>
                    <a:pt x="26920" y="21325"/>
                  </a:cubicBezTo>
                  <a:cubicBezTo>
                    <a:pt x="28223" y="21325"/>
                    <a:pt x="29531" y="21218"/>
                    <a:pt x="30842" y="21002"/>
                  </a:cubicBezTo>
                  <a:cubicBezTo>
                    <a:pt x="31919" y="20833"/>
                    <a:pt x="32933" y="20621"/>
                    <a:pt x="33884" y="20368"/>
                  </a:cubicBezTo>
                  <a:cubicBezTo>
                    <a:pt x="34264" y="20262"/>
                    <a:pt x="34623" y="20157"/>
                    <a:pt x="34982" y="20051"/>
                  </a:cubicBezTo>
                  <a:cubicBezTo>
                    <a:pt x="35341" y="19946"/>
                    <a:pt x="35658" y="19840"/>
                    <a:pt x="35996" y="19713"/>
                  </a:cubicBezTo>
                  <a:cubicBezTo>
                    <a:pt x="36207" y="19629"/>
                    <a:pt x="36440" y="19565"/>
                    <a:pt x="36651" y="19481"/>
                  </a:cubicBezTo>
                  <a:cubicBezTo>
                    <a:pt x="36862" y="19396"/>
                    <a:pt x="37073" y="19312"/>
                    <a:pt x="37285" y="19227"/>
                  </a:cubicBezTo>
                  <a:cubicBezTo>
                    <a:pt x="37433" y="19164"/>
                    <a:pt x="37602" y="19101"/>
                    <a:pt x="37749" y="19016"/>
                  </a:cubicBezTo>
                  <a:cubicBezTo>
                    <a:pt x="37876" y="18974"/>
                    <a:pt x="37982" y="18910"/>
                    <a:pt x="38108" y="18868"/>
                  </a:cubicBezTo>
                  <a:cubicBezTo>
                    <a:pt x="38151" y="18847"/>
                    <a:pt x="38193" y="18826"/>
                    <a:pt x="38235" y="18805"/>
                  </a:cubicBezTo>
                  <a:cubicBezTo>
                    <a:pt x="38362" y="18741"/>
                    <a:pt x="38468" y="18699"/>
                    <a:pt x="38573" y="18657"/>
                  </a:cubicBezTo>
                  <a:cubicBezTo>
                    <a:pt x="38573" y="18636"/>
                    <a:pt x="38594" y="18636"/>
                    <a:pt x="38594" y="18636"/>
                  </a:cubicBezTo>
                  <a:cubicBezTo>
                    <a:pt x="38615" y="18636"/>
                    <a:pt x="38615" y="18615"/>
                    <a:pt x="38637" y="18615"/>
                  </a:cubicBezTo>
                  <a:cubicBezTo>
                    <a:pt x="38784" y="18551"/>
                    <a:pt x="38911" y="18467"/>
                    <a:pt x="39059" y="18403"/>
                  </a:cubicBezTo>
                  <a:cubicBezTo>
                    <a:pt x="39228" y="18319"/>
                    <a:pt x="39376" y="18234"/>
                    <a:pt x="39524" y="18150"/>
                  </a:cubicBezTo>
                  <a:cubicBezTo>
                    <a:pt x="39566" y="18129"/>
                    <a:pt x="39629" y="18087"/>
                    <a:pt x="39672" y="18065"/>
                  </a:cubicBezTo>
                  <a:cubicBezTo>
                    <a:pt x="40031" y="17875"/>
                    <a:pt x="40369" y="17685"/>
                    <a:pt x="40686" y="17474"/>
                  </a:cubicBezTo>
                  <a:cubicBezTo>
                    <a:pt x="40812" y="17390"/>
                    <a:pt x="40918" y="17326"/>
                    <a:pt x="41045" y="17242"/>
                  </a:cubicBezTo>
                  <a:cubicBezTo>
                    <a:pt x="41150" y="17178"/>
                    <a:pt x="41256" y="17094"/>
                    <a:pt x="41383" y="17009"/>
                  </a:cubicBezTo>
                  <a:cubicBezTo>
                    <a:pt x="41383" y="17009"/>
                    <a:pt x="41404" y="17009"/>
                    <a:pt x="41404" y="16988"/>
                  </a:cubicBezTo>
                  <a:cubicBezTo>
                    <a:pt x="41552" y="16904"/>
                    <a:pt x="41678" y="16819"/>
                    <a:pt x="41805" y="16714"/>
                  </a:cubicBezTo>
                  <a:cubicBezTo>
                    <a:pt x="41932" y="16629"/>
                    <a:pt x="42038" y="16545"/>
                    <a:pt x="42164" y="16439"/>
                  </a:cubicBezTo>
                  <a:cubicBezTo>
                    <a:pt x="42291" y="16354"/>
                    <a:pt x="42397" y="16249"/>
                    <a:pt x="42523" y="16164"/>
                  </a:cubicBezTo>
                  <a:cubicBezTo>
                    <a:pt x="42650" y="16080"/>
                    <a:pt x="42756" y="15974"/>
                    <a:pt x="42861" y="15890"/>
                  </a:cubicBezTo>
                  <a:cubicBezTo>
                    <a:pt x="42988" y="15784"/>
                    <a:pt x="43094" y="15678"/>
                    <a:pt x="43199" y="15594"/>
                  </a:cubicBezTo>
                  <a:cubicBezTo>
                    <a:pt x="43305" y="15488"/>
                    <a:pt x="43432" y="15383"/>
                    <a:pt x="43537" y="15298"/>
                  </a:cubicBezTo>
                  <a:cubicBezTo>
                    <a:pt x="43643" y="15193"/>
                    <a:pt x="43749" y="15108"/>
                    <a:pt x="43854" y="15003"/>
                  </a:cubicBezTo>
                  <a:cubicBezTo>
                    <a:pt x="43896" y="14960"/>
                    <a:pt x="43939" y="14918"/>
                    <a:pt x="43981" y="14876"/>
                  </a:cubicBezTo>
                  <a:cubicBezTo>
                    <a:pt x="44065" y="14770"/>
                    <a:pt x="44171" y="14686"/>
                    <a:pt x="44277" y="14580"/>
                  </a:cubicBezTo>
                  <a:cubicBezTo>
                    <a:pt x="44340" y="14517"/>
                    <a:pt x="44403" y="14453"/>
                    <a:pt x="44467" y="14369"/>
                  </a:cubicBezTo>
                  <a:cubicBezTo>
                    <a:pt x="44530" y="14305"/>
                    <a:pt x="44594" y="14242"/>
                    <a:pt x="44657" y="14179"/>
                  </a:cubicBezTo>
                  <a:cubicBezTo>
                    <a:pt x="44784" y="14031"/>
                    <a:pt x="44889" y="13904"/>
                    <a:pt x="45016" y="13756"/>
                  </a:cubicBezTo>
                  <a:cubicBezTo>
                    <a:pt x="45122" y="13651"/>
                    <a:pt x="45206" y="13545"/>
                    <a:pt x="45291" y="13439"/>
                  </a:cubicBezTo>
                  <a:cubicBezTo>
                    <a:pt x="45375" y="13334"/>
                    <a:pt x="45460" y="13228"/>
                    <a:pt x="45544" y="13101"/>
                  </a:cubicBezTo>
                  <a:cubicBezTo>
                    <a:pt x="45755" y="12869"/>
                    <a:pt x="45945" y="12616"/>
                    <a:pt x="46114" y="12362"/>
                  </a:cubicBezTo>
                  <a:cubicBezTo>
                    <a:pt x="46136" y="12341"/>
                    <a:pt x="46136" y="12341"/>
                    <a:pt x="46136" y="12320"/>
                  </a:cubicBezTo>
                  <a:cubicBezTo>
                    <a:pt x="46262" y="12172"/>
                    <a:pt x="46368" y="12003"/>
                    <a:pt x="46495" y="11834"/>
                  </a:cubicBezTo>
                  <a:cubicBezTo>
                    <a:pt x="46537" y="11771"/>
                    <a:pt x="46579" y="11707"/>
                    <a:pt x="46600" y="11644"/>
                  </a:cubicBezTo>
                  <a:cubicBezTo>
                    <a:pt x="46621" y="11623"/>
                    <a:pt x="46643" y="11602"/>
                    <a:pt x="46643" y="11580"/>
                  </a:cubicBezTo>
                  <a:cubicBezTo>
                    <a:pt x="46748" y="11411"/>
                    <a:pt x="46854" y="11264"/>
                    <a:pt x="46938" y="11095"/>
                  </a:cubicBezTo>
                  <a:cubicBezTo>
                    <a:pt x="46959" y="11095"/>
                    <a:pt x="46959" y="11073"/>
                    <a:pt x="46959" y="11073"/>
                  </a:cubicBezTo>
                  <a:cubicBezTo>
                    <a:pt x="47086" y="10862"/>
                    <a:pt x="47213" y="10630"/>
                    <a:pt x="47340" y="10419"/>
                  </a:cubicBezTo>
                  <a:cubicBezTo>
                    <a:pt x="47466" y="10186"/>
                    <a:pt x="47593" y="9954"/>
                    <a:pt x="47720" y="9700"/>
                  </a:cubicBezTo>
                  <a:cubicBezTo>
                    <a:pt x="47783" y="9574"/>
                    <a:pt x="47847" y="9426"/>
                    <a:pt x="47931" y="9278"/>
                  </a:cubicBezTo>
                  <a:cubicBezTo>
                    <a:pt x="47931" y="9236"/>
                    <a:pt x="47952" y="9215"/>
                    <a:pt x="47973" y="9172"/>
                  </a:cubicBezTo>
                  <a:cubicBezTo>
                    <a:pt x="48037" y="9024"/>
                    <a:pt x="48100" y="8877"/>
                    <a:pt x="48163" y="8729"/>
                  </a:cubicBezTo>
                  <a:cubicBezTo>
                    <a:pt x="48206" y="8686"/>
                    <a:pt x="48227" y="8623"/>
                    <a:pt x="48248" y="8560"/>
                  </a:cubicBezTo>
                  <a:cubicBezTo>
                    <a:pt x="48248" y="8560"/>
                    <a:pt x="48248" y="8539"/>
                    <a:pt x="48269" y="8539"/>
                  </a:cubicBezTo>
                  <a:lnTo>
                    <a:pt x="48269" y="8517"/>
                  </a:lnTo>
                  <a:cubicBezTo>
                    <a:pt x="48269" y="8517"/>
                    <a:pt x="48269" y="8496"/>
                    <a:pt x="48269" y="8475"/>
                  </a:cubicBezTo>
                  <a:cubicBezTo>
                    <a:pt x="48311" y="8412"/>
                    <a:pt x="48332" y="8348"/>
                    <a:pt x="48354" y="8285"/>
                  </a:cubicBezTo>
                  <a:cubicBezTo>
                    <a:pt x="48417" y="8137"/>
                    <a:pt x="48480" y="7989"/>
                    <a:pt x="48544" y="7841"/>
                  </a:cubicBezTo>
                  <a:cubicBezTo>
                    <a:pt x="48565" y="7757"/>
                    <a:pt x="48607" y="7651"/>
                    <a:pt x="48649" y="7567"/>
                  </a:cubicBezTo>
                  <a:cubicBezTo>
                    <a:pt x="48692" y="7419"/>
                    <a:pt x="48755" y="7292"/>
                    <a:pt x="48797" y="7144"/>
                  </a:cubicBezTo>
                  <a:cubicBezTo>
                    <a:pt x="48861" y="6933"/>
                    <a:pt x="48924" y="6743"/>
                    <a:pt x="49008" y="6553"/>
                  </a:cubicBezTo>
                  <a:cubicBezTo>
                    <a:pt x="49008" y="6511"/>
                    <a:pt x="49030" y="6468"/>
                    <a:pt x="49030" y="6447"/>
                  </a:cubicBezTo>
                  <a:cubicBezTo>
                    <a:pt x="49030" y="6426"/>
                    <a:pt x="49030" y="6426"/>
                    <a:pt x="49051" y="6426"/>
                  </a:cubicBezTo>
                  <a:cubicBezTo>
                    <a:pt x="49051" y="6405"/>
                    <a:pt x="49051" y="6384"/>
                    <a:pt x="49051" y="6384"/>
                  </a:cubicBezTo>
                  <a:cubicBezTo>
                    <a:pt x="49072" y="6299"/>
                    <a:pt x="49114" y="6215"/>
                    <a:pt x="49135" y="6130"/>
                  </a:cubicBezTo>
                  <a:cubicBezTo>
                    <a:pt x="49177" y="6004"/>
                    <a:pt x="49199" y="5877"/>
                    <a:pt x="49241" y="5750"/>
                  </a:cubicBezTo>
                  <a:cubicBezTo>
                    <a:pt x="49304" y="5518"/>
                    <a:pt x="49368" y="5285"/>
                    <a:pt x="49431" y="5032"/>
                  </a:cubicBezTo>
                  <a:cubicBezTo>
                    <a:pt x="49473" y="4926"/>
                    <a:pt x="49494" y="4800"/>
                    <a:pt x="49515" y="4673"/>
                  </a:cubicBezTo>
                  <a:cubicBezTo>
                    <a:pt x="49558" y="4567"/>
                    <a:pt x="49579" y="4441"/>
                    <a:pt x="49600" y="4314"/>
                  </a:cubicBezTo>
                  <a:cubicBezTo>
                    <a:pt x="49663" y="4081"/>
                    <a:pt x="49706" y="3849"/>
                    <a:pt x="49748" y="3596"/>
                  </a:cubicBezTo>
                  <a:cubicBezTo>
                    <a:pt x="49811" y="3363"/>
                    <a:pt x="49853" y="3131"/>
                    <a:pt x="49896" y="2877"/>
                  </a:cubicBezTo>
                  <a:cubicBezTo>
                    <a:pt x="49917" y="2772"/>
                    <a:pt x="49917" y="2645"/>
                    <a:pt x="49938" y="2539"/>
                  </a:cubicBezTo>
                  <a:cubicBezTo>
                    <a:pt x="49980" y="2307"/>
                    <a:pt x="50022" y="2054"/>
                    <a:pt x="50044" y="1821"/>
                  </a:cubicBezTo>
                  <a:cubicBezTo>
                    <a:pt x="50086" y="1483"/>
                    <a:pt x="50128" y="1145"/>
                    <a:pt x="50170" y="807"/>
                  </a:cubicBezTo>
                  <a:cubicBezTo>
                    <a:pt x="50170" y="807"/>
                    <a:pt x="50170" y="807"/>
                    <a:pt x="50170" y="786"/>
                  </a:cubicBezTo>
                  <a:cubicBezTo>
                    <a:pt x="50191" y="511"/>
                    <a:pt x="50001" y="237"/>
                    <a:pt x="49706" y="216"/>
                  </a:cubicBezTo>
                  <a:cubicBezTo>
                    <a:pt x="49600" y="195"/>
                    <a:pt x="49494" y="173"/>
                    <a:pt x="49368" y="173"/>
                  </a:cubicBezTo>
                  <a:cubicBezTo>
                    <a:pt x="48308" y="47"/>
                    <a:pt x="47330" y="0"/>
                    <a:pt x="464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8"/>
            <p:cNvSpPr/>
            <p:nvPr/>
          </p:nvSpPr>
          <p:spPr>
            <a:xfrm>
              <a:off x="2533825" y="3794875"/>
              <a:ext cx="669675" cy="1664050"/>
            </a:xfrm>
            <a:custGeom>
              <a:avLst/>
              <a:gdLst/>
              <a:ahLst/>
              <a:cxnLst/>
              <a:rect l="l" t="t" r="r" b="b"/>
              <a:pathLst>
                <a:path w="26787" h="66562" extrusionOk="0">
                  <a:moveTo>
                    <a:pt x="571" y="0"/>
                  </a:moveTo>
                  <a:cubicBezTo>
                    <a:pt x="445" y="2429"/>
                    <a:pt x="1" y="12991"/>
                    <a:pt x="276" y="29785"/>
                  </a:cubicBezTo>
                  <a:cubicBezTo>
                    <a:pt x="592" y="49008"/>
                    <a:pt x="12654" y="66055"/>
                    <a:pt x="13203" y="66562"/>
                  </a:cubicBezTo>
                  <a:lnTo>
                    <a:pt x="24991" y="59950"/>
                  </a:lnTo>
                  <a:cubicBezTo>
                    <a:pt x="26786" y="53233"/>
                    <a:pt x="24505" y="43347"/>
                    <a:pt x="22392" y="36545"/>
                  </a:cubicBezTo>
                  <a:lnTo>
                    <a:pt x="22181" y="36523"/>
                  </a:lnTo>
                  <a:cubicBezTo>
                    <a:pt x="21970" y="36523"/>
                    <a:pt x="21780" y="36376"/>
                    <a:pt x="21716" y="36164"/>
                  </a:cubicBezTo>
                  <a:cubicBezTo>
                    <a:pt x="20407" y="32024"/>
                    <a:pt x="19203" y="29109"/>
                    <a:pt x="19182" y="29088"/>
                  </a:cubicBezTo>
                  <a:cubicBezTo>
                    <a:pt x="19139" y="28961"/>
                    <a:pt x="19139" y="28834"/>
                    <a:pt x="19182" y="28708"/>
                  </a:cubicBezTo>
                  <a:cubicBezTo>
                    <a:pt x="23427" y="15695"/>
                    <a:pt x="24146" y="7985"/>
                    <a:pt x="24272" y="4204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8"/>
            <p:cNvSpPr/>
            <p:nvPr/>
          </p:nvSpPr>
          <p:spPr>
            <a:xfrm>
              <a:off x="2520625" y="3781525"/>
              <a:ext cx="696075" cy="1690625"/>
            </a:xfrm>
            <a:custGeom>
              <a:avLst/>
              <a:gdLst/>
              <a:ahLst/>
              <a:cxnLst/>
              <a:rect l="l" t="t" r="r" b="b"/>
              <a:pathLst>
                <a:path w="27843" h="67625" extrusionOk="0">
                  <a:moveTo>
                    <a:pt x="1606" y="1147"/>
                  </a:moveTo>
                  <a:lnTo>
                    <a:pt x="24251" y="5181"/>
                  </a:lnTo>
                  <a:cubicBezTo>
                    <a:pt x="23998" y="11582"/>
                    <a:pt x="22287" y="19630"/>
                    <a:pt x="19203" y="29094"/>
                  </a:cubicBezTo>
                  <a:cubicBezTo>
                    <a:pt x="19118" y="29347"/>
                    <a:pt x="19139" y="29601"/>
                    <a:pt x="19224" y="29833"/>
                  </a:cubicBezTo>
                  <a:cubicBezTo>
                    <a:pt x="19245" y="29854"/>
                    <a:pt x="20449" y="32748"/>
                    <a:pt x="21737" y="36846"/>
                  </a:cubicBezTo>
                  <a:cubicBezTo>
                    <a:pt x="21864" y="37226"/>
                    <a:pt x="22160" y="37480"/>
                    <a:pt x="22519" y="37564"/>
                  </a:cubicBezTo>
                  <a:cubicBezTo>
                    <a:pt x="24610" y="44388"/>
                    <a:pt x="26680" y="53703"/>
                    <a:pt x="25075" y="60125"/>
                  </a:cubicBezTo>
                  <a:lnTo>
                    <a:pt x="13879" y="66420"/>
                  </a:lnTo>
                  <a:cubicBezTo>
                    <a:pt x="12189" y="64033"/>
                    <a:pt x="1627" y="48274"/>
                    <a:pt x="1332" y="30298"/>
                  </a:cubicBezTo>
                  <a:cubicBezTo>
                    <a:pt x="1078" y="14814"/>
                    <a:pt x="1437" y="4653"/>
                    <a:pt x="1606" y="1147"/>
                  </a:cubicBezTo>
                  <a:close/>
                  <a:moveTo>
                    <a:pt x="1108" y="1"/>
                  </a:moveTo>
                  <a:cubicBezTo>
                    <a:pt x="986" y="1"/>
                    <a:pt x="870" y="42"/>
                    <a:pt x="782" y="112"/>
                  </a:cubicBezTo>
                  <a:cubicBezTo>
                    <a:pt x="656" y="217"/>
                    <a:pt x="592" y="344"/>
                    <a:pt x="571" y="513"/>
                  </a:cubicBezTo>
                  <a:cubicBezTo>
                    <a:pt x="444" y="3322"/>
                    <a:pt x="1" y="13800"/>
                    <a:pt x="275" y="30319"/>
                  </a:cubicBezTo>
                  <a:cubicBezTo>
                    <a:pt x="592" y="49246"/>
                    <a:pt x="12337" y="66525"/>
                    <a:pt x="13372" y="67476"/>
                  </a:cubicBezTo>
                  <a:cubicBezTo>
                    <a:pt x="13436" y="67539"/>
                    <a:pt x="13520" y="67582"/>
                    <a:pt x="13605" y="67603"/>
                  </a:cubicBezTo>
                  <a:cubicBezTo>
                    <a:pt x="13650" y="67618"/>
                    <a:pt x="13695" y="67625"/>
                    <a:pt x="13739" y="67625"/>
                  </a:cubicBezTo>
                  <a:cubicBezTo>
                    <a:pt x="13821" y="67625"/>
                    <a:pt x="13903" y="67601"/>
                    <a:pt x="13985" y="67561"/>
                  </a:cubicBezTo>
                  <a:lnTo>
                    <a:pt x="25772" y="60949"/>
                  </a:lnTo>
                  <a:cubicBezTo>
                    <a:pt x="25899" y="60885"/>
                    <a:pt x="25983" y="60759"/>
                    <a:pt x="26026" y="60632"/>
                  </a:cubicBezTo>
                  <a:cubicBezTo>
                    <a:pt x="27842" y="53830"/>
                    <a:pt x="25603" y="43986"/>
                    <a:pt x="23427" y="36931"/>
                  </a:cubicBezTo>
                  <a:cubicBezTo>
                    <a:pt x="23364" y="36719"/>
                    <a:pt x="23174" y="36572"/>
                    <a:pt x="22963" y="36550"/>
                  </a:cubicBezTo>
                  <a:lnTo>
                    <a:pt x="22751" y="36529"/>
                  </a:lnTo>
                  <a:cubicBezTo>
                    <a:pt x="21505" y="32643"/>
                    <a:pt x="20364" y="29770"/>
                    <a:pt x="20195" y="29411"/>
                  </a:cubicBezTo>
                  <a:cubicBezTo>
                    <a:pt x="23406" y="19630"/>
                    <a:pt x="25117" y="11328"/>
                    <a:pt x="25329" y="4759"/>
                  </a:cubicBezTo>
                  <a:cubicBezTo>
                    <a:pt x="25329" y="4484"/>
                    <a:pt x="25138" y="4252"/>
                    <a:pt x="24885" y="4210"/>
                  </a:cubicBezTo>
                  <a:lnTo>
                    <a:pt x="1184" y="6"/>
                  </a:lnTo>
                  <a:cubicBezTo>
                    <a:pt x="1158" y="2"/>
                    <a:pt x="1133" y="1"/>
                    <a:pt x="1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8"/>
            <p:cNvSpPr/>
            <p:nvPr/>
          </p:nvSpPr>
          <p:spPr>
            <a:xfrm>
              <a:off x="2534900" y="3767900"/>
              <a:ext cx="27475" cy="40200"/>
            </a:xfrm>
            <a:custGeom>
              <a:avLst/>
              <a:gdLst/>
              <a:ahLst/>
              <a:cxnLst/>
              <a:rect l="l" t="t" r="r" b="b"/>
              <a:pathLst>
                <a:path w="1099" h="1608" extrusionOk="0">
                  <a:moveTo>
                    <a:pt x="554" y="0"/>
                  </a:moveTo>
                  <a:cubicBezTo>
                    <a:pt x="275" y="0"/>
                    <a:pt x="42" y="226"/>
                    <a:pt x="21" y="509"/>
                  </a:cubicBezTo>
                  <a:cubicBezTo>
                    <a:pt x="21" y="509"/>
                    <a:pt x="21" y="678"/>
                    <a:pt x="0" y="1058"/>
                  </a:cubicBezTo>
                  <a:cubicBezTo>
                    <a:pt x="0" y="1311"/>
                    <a:pt x="169" y="1523"/>
                    <a:pt x="402" y="1586"/>
                  </a:cubicBezTo>
                  <a:cubicBezTo>
                    <a:pt x="444" y="1586"/>
                    <a:pt x="465" y="1607"/>
                    <a:pt x="507" y="1607"/>
                  </a:cubicBezTo>
                  <a:cubicBezTo>
                    <a:pt x="803" y="1607"/>
                    <a:pt x="1035" y="1396"/>
                    <a:pt x="1056" y="1100"/>
                  </a:cubicBezTo>
                  <a:cubicBezTo>
                    <a:pt x="1078" y="741"/>
                    <a:pt x="1078" y="572"/>
                    <a:pt x="1078" y="572"/>
                  </a:cubicBezTo>
                  <a:cubicBezTo>
                    <a:pt x="1099" y="276"/>
                    <a:pt x="887" y="23"/>
                    <a:pt x="592" y="2"/>
                  </a:cubicBezTo>
                  <a:cubicBezTo>
                    <a:pt x="579" y="1"/>
                    <a:pt x="567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8"/>
            <p:cNvSpPr/>
            <p:nvPr/>
          </p:nvSpPr>
          <p:spPr>
            <a:xfrm>
              <a:off x="3117375" y="3596675"/>
              <a:ext cx="158475" cy="169425"/>
            </a:xfrm>
            <a:custGeom>
              <a:avLst/>
              <a:gdLst/>
              <a:ahLst/>
              <a:cxnLst/>
              <a:rect l="l" t="t" r="r" b="b"/>
              <a:pathLst>
                <a:path w="6339" h="6777" extrusionOk="0">
                  <a:moveTo>
                    <a:pt x="569" y="1"/>
                  </a:moveTo>
                  <a:cubicBezTo>
                    <a:pt x="542" y="1"/>
                    <a:pt x="514" y="3"/>
                    <a:pt x="487" y="7"/>
                  </a:cubicBezTo>
                  <a:cubicBezTo>
                    <a:pt x="212" y="49"/>
                    <a:pt x="1" y="323"/>
                    <a:pt x="64" y="619"/>
                  </a:cubicBezTo>
                  <a:lnTo>
                    <a:pt x="994" y="6323"/>
                  </a:lnTo>
                  <a:cubicBezTo>
                    <a:pt x="1015" y="6513"/>
                    <a:pt x="1163" y="6661"/>
                    <a:pt x="1332" y="6745"/>
                  </a:cubicBezTo>
                  <a:cubicBezTo>
                    <a:pt x="1385" y="6766"/>
                    <a:pt x="1437" y="6777"/>
                    <a:pt x="1490" y="6777"/>
                  </a:cubicBezTo>
                  <a:cubicBezTo>
                    <a:pt x="1543" y="6777"/>
                    <a:pt x="1596" y="6766"/>
                    <a:pt x="1649" y="6745"/>
                  </a:cubicBezTo>
                  <a:cubicBezTo>
                    <a:pt x="1733" y="6745"/>
                    <a:pt x="1796" y="6703"/>
                    <a:pt x="1860" y="6661"/>
                  </a:cubicBezTo>
                  <a:lnTo>
                    <a:pt x="6064" y="3239"/>
                  </a:lnTo>
                  <a:cubicBezTo>
                    <a:pt x="6296" y="3048"/>
                    <a:pt x="6338" y="2710"/>
                    <a:pt x="6148" y="2478"/>
                  </a:cubicBezTo>
                  <a:cubicBezTo>
                    <a:pt x="6041" y="2359"/>
                    <a:pt x="5886" y="2293"/>
                    <a:pt x="5730" y="2293"/>
                  </a:cubicBezTo>
                  <a:cubicBezTo>
                    <a:pt x="5610" y="2293"/>
                    <a:pt x="5489" y="2332"/>
                    <a:pt x="5388" y="2415"/>
                  </a:cubicBezTo>
                  <a:lnTo>
                    <a:pt x="1902" y="5245"/>
                  </a:lnTo>
                  <a:lnTo>
                    <a:pt x="1099" y="450"/>
                  </a:lnTo>
                  <a:cubicBezTo>
                    <a:pt x="1061" y="182"/>
                    <a:pt x="832" y="1"/>
                    <a:pt x="5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44" name="Google Shape;194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3730" y="2981839"/>
            <a:ext cx="1896551" cy="364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P - contact">
  <p:cSld name="CUSTOM_10_1_1">
    <p:bg>
      <p:bgPr>
        <a:solidFill>
          <a:schemeClr val="accent4"/>
        </a:solidFill>
        <a:effectLst/>
      </p:bgPr>
    </p:bg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6" name="Google Shape;1946;p49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1947" name="Google Shape;1947;p49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9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9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9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9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9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9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9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9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9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9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9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9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9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9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9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9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9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9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9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9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9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9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9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9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9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9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9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9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9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9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9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9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9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9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9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9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9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9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9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9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9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9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9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9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9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9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9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9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9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9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9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9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9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9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9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9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9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9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9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9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9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9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9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9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9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9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9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9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9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9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9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9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9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9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9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9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9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9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9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9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9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9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9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9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9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9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9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9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9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9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9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9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9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9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9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9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9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9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9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9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9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9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9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9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9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9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9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9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9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9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9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9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9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9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9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9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9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9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9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9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9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9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9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9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9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9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9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9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9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9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9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9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9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9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9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9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9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9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9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9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9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9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9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9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9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9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9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9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9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9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9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9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9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9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9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9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9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9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9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9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9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9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9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9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9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9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9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9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9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9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9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9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9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9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9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9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9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9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9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9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9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9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9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9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9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9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9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9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9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9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9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9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9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9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9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9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9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9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9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9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9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9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9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9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9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9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9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9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9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9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9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9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9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9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9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9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9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9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9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9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9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9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9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9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9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9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9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9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9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9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9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9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9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9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9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9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9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9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9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9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9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9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9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9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9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9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9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9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9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9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9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9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9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9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9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9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9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9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9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9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9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9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9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9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9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9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9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9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9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9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9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9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9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9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9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9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9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9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9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9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9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9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9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9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9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9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9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9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9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9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9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9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9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9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9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9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9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9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9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9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9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9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9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9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9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9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9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9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9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9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9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9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9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9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9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9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9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9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9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9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9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9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9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9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9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9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9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9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9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9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9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9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9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9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9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9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9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9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9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9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9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9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9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9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9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9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9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9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9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9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9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9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9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9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9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9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9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9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9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9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9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9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9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9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9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9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9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9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9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9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9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9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9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1" name="Google Shape;2321;p49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2322" name="Google Shape;2322;p49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9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4" name="Google Shape;2324;p49"/>
          <p:cNvSpPr txBox="1">
            <a:spLocks noGrp="1"/>
          </p:cNvSpPr>
          <p:nvPr>
            <p:ph type="body" idx="1"/>
          </p:nvPr>
        </p:nvSpPr>
        <p:spPr>
          <a:xfrm>
            <a:off x="708100" y="1968475"/>
            <a:ext cx="39246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325" name="Google Shape;2325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6" name="Google Shape;2326;p49"/>
          <p:cNvSpPr txBox="1">
            <a:spLocks noGrp="1"/>
          </p:cNvSpPr>
          <p:nvPr>
            <p:ph type="subTitle" idx="2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 Medium"/>
              <a:buNone/>
              <a:defRPr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27" name="Google Shape;2327;p49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28" name="Google Shape;2328;p49"/>
          <p:cNvSpPr txBox="1">
            <a:spLocks noGrp="1"/>
          </p:cNvSpPr>
          <p:nvPr>
            <p:ph type="body" idx="3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29" name="Google Shape;2329;p49"/>
          <p:cNvSpPr txBox="1">
            <a:spLocks noGrp="1"/>
          </p:cNvSpPr>
          <p:nvPr>
            <p:ph type="body" idx="4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2330" name="Google Shape;2330;p49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2331" name="Google Shape;2331;p49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9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9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9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9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9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7" name="Google Shape;2337;p49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2338" name="Google Shape;2338;p49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9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9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9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9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3" name="Google Shape;2343;p49"/>
          <p:cNvSpPr>
            <a:spLocks noGrp="1"/>
          </p:cNvSpPr>
          <p:nvPr>
            <p:ph type="pic" idx="5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344" name="Google Shape;2344;p49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2345" name="Google Shape;2345;p49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9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9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9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9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9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9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9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9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9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9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9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7" name="Google Shape;2357;p49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2358" name="Google Shape;2358;p49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9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9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9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9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9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4" name="Google Shape;2364;p49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5" name="Google Shape;2365;p49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2366" name="Google Shape;2366;p49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7" name="Google Shape;2367;p49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8" name="Google Shape;2368;p49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9" name="Google Shape;2369;p49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2370" name="Google Shape;2370;p49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371" name="Google Shape;2371;p49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2372" name="Google Shape;2372;p49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9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9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9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9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9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8" name="Google Shape;2378;p49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2379" name="Google Shape;2379;p49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9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9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9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9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4" name="Google Shape;2384;p49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2385" name="Google Shape;2385;p49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9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9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9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9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9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9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9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9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9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9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9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7" name="Google Shape;2397;p49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2398" name="Google Shape;2398;p49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9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9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9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9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9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A - title">
  <p:cSld name="CUSTOM_14_1_1">
    <p:bg>
      <p:bgPr>
        <a:solidFill>
          <a:schemeClr val="accent5"/>
        </a:solidFill>
        <a:effectLst/>
      </p:bgPr>
    </p:bg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5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06" name="Google Shape;2406;p50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07" name="Google Shape;2407;p50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08" name="Google Shape;2408;p50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409" name="Google Shape;2409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4678" y="731368"/>
            <a:ext cx="1485900" cy="285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10" name="Google Shape;2410;p50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2411" name="Google Shape;2411;p50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0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0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4" name="Google Shape;2414;p50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2415" name="Google Shape;2415;p50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0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E - content and image">
  <p:cSld name="CUSTOM_2_2_1_1_1">
    <p:spTree>
      <p:nvGrpSpPr>
        <p:cNvPr id="1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" name="Google Shape;2448;p54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9" name="Google Shape;2449;p54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2450" name="Google Shape;2450;p54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4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2" name="Google Shape;2452;p54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53" name="Google Shape;2453;p54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54" name="Google Shape;2454;p5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55" name="Google Shape;2455;p54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7421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56" name="Google Shape;2456;p54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3263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2457" name="Google Shape;2457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E - content and image">
  <p:cSld name="CUSTOM_2_2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54;p6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55" name="Google Shape;55;p6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6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" name="Google Shape;58;p6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9" name="Google Shape;59;p6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3263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3263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62" name="Google Shape;6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J - timeline">
  <p:cSld name="CUSTOM_7_1_1_1_1">
    <p:bg>
      <p:bgPr>
        <a:solidFill>
          <a:schemeClr val="accent5"/>
        </a:solidFill>
        <a:effectLst/>
      </p:bgPr>
    </p:bg>
    <p:spTree>
      <p:nvGrpSpPr>
        <p:cNvPr id="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2" name="Google Shape;2492;p59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2493" name="Google Shape;2493;p59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9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5" name="Google Shape;2495;p59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6" name="Google Shape;2496;p59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7" name="Google Shape;2497;p59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8" name="Google Shape;2498;p59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9" name="Google Shape;2499;p59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00" name="Google Shape;2500;p59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01" name="Google Shape;2501;p5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02" name="Google Shape;2502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3" name="Google Shape;2503;p59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K - quote">
  <p:cSld name="CUSTOM_5_1_1_1_1">
    <p:bg>
      <p:bgPr>
        <a:solidFill>
          <a:schemeClr val="accent5"/>
        </a:solidFill>
        <a:effectLst/>
      </p:bgPr>
    </p:bg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p60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2506" name="Google Shape;2506;p60"/>
          <p:cNvGrpSpPr/>
          <p:nvPr/>
        </p:nvGrpSpPr>
        <p:grpSpPr>
          <a:xfrm rot="749660">
            <a:off x="1121321" y="1112906"/>
            <a:ext cx="864274" cy="604742"/>
            <a:chOff x="238125" y="432125"/>
            <a:chExt cx="6849075" cy="4792368"/>
          </a:xfrm>
        </p:grpSpPr>
        <p:sp>
          <p:nvSpPr>
            <p:cNvPr id="2507" name="Google Shape;2507;p60"/>
            <p:cNvSpPr/>
            <p:nvPr/>
          </p:nvSpPr>
          <p:spPr>
            <a:xfrm>
              <a:off x="603403" y="670268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0"/>
            <p:cNvSpPr/>
            <p:nvPr/>
          </p:nvSpPr>
          <p:spPr>
            <a:xfrm>
              <a:off x="4092728" y="792018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0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0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L - case study">
  <p:cSld name="CUSTOM_6_1_1_1_1"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2" name="Google Shape;2512;p61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2513" name="Google Shape;2513;p61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1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1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6" name="Google Shape;2516;p61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17" name="Google Shape;2517;p61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18" name="Google Shape;2518;p61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19" name="Google Shape;2519;p61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20" name="Google Shape;2520;p61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21" name="Google Shape;2521;p61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22" name="Google Shape;2522;p61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23" name="Google Shape;2523;p61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61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5" name="Google Shape;2525;p61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61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7" name="Google Shape;2527;p61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8" name="Google Shape;2528;p61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9" name="Google Shape;2529;p61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30" name="Google Shape;2530;p6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31" name="Google Shape;2531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M - team">
  <p:cSld name="CUSTOM_8_1_1_1"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62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534" name="Google Shape;2534;p62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2535" name="Google Shape;2535;p62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2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37" name="Google Shape;2537;p6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2538" name="Google Shape;2538;p62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39" name="Google Shape;2539;p62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0" name="Google Shape;2540;p62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1" name="Google Shape;2541;p62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2" name="Google Shape;2542;p62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3" name="Google Shape;2543;p62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4" name="Google Shape;2544;p62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5" name="Google Shape;2545;p62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6" name="Google Shape;2546;p62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7" name="Google Shape;2547;p62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8" name="Google Shape;2548;p62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9" name="Google Shape;2549;p62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0" name="Google Shape;2550;p62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1" name="Google Shape;2551;p62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2" name="Google Shape;2552;p62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3" name="Google Shape;2553;p6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54" name="Google Shape;255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N - blank colour">
  <p:cSld name="CUSTOM_15_1_2">
    <p:bg>
      <p:bgPr>
        <a:solidFill>
          <a:schemeClr val="accent5"/>
        </a:solidFill>
        <a:effectLst/>
      </p:bgPr>
    </p:bg>
    <p:spTree>
      <p:nvGrpSpPr>
        <p:cNvPr id="1" name="Shape 2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" name="Google Shape;2556;p63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57" name="Google Shape;2557;p63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2558" name="Google Shape;2558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O - Thank you 1">
  <p:cSld name="CUSTOM_11_1_1_1">
    <p:bg>
      <p:bgPr>
        <a:solidFill>
          <a:schemeClr val="accent5"/>
        </a:solidFill>
        <a:effectLst/>
      </p:bgPr>
    </p:bg>
    <p:spTree>
      <p:nvGrpSpPr>
        <p:cNvPr id="1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Google Shape;2560;p64"/>
          <p:cNvSpPr txBox="1"/>
          <p:nvPr/>
        </p:nvSpPr>
        <p:spPr>
          <a:xfrm>
            <a:off x="2510250" y="1796538"/>
            <a:ext cx="41235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sz="65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561" name="Google Shape;2561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73602">
            <a:off x="1042925" y="591649"/>
            <a:ext cx="1502508" cy="1502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62" name="Google Shape;2562;p64"/>
          <p:cNvGrpSpPr/>
          <p:nvPr/>
        </p:nvGrpSpPr>
        <p:grpSpPr>
          <a:xfrm>
            <a:off x="1360094" y="3990450"/>
            <a:ext cx="1102050" cy="1172870"/>
            <a:chOff x="1363575" y="238150"/>
            <a:chExt cx="4893650" cy="5208125"/>
          </a:xfrm>
        </p:grpSpPr>
        <p:sp>
          <p:nvSpPr>
            <p:cNvPr id="2563" name="Google Shape;2563;p64"/>
            <p:cNvSpPr/>
            <p:nvPr/>
          </p:nvSpPr>
          <p:spPr>
            <a:xfrm>
              <a:off x="2593400" y="1233425"/>
              <a:ext cx="2169175" cy="2697325"/>
            </a:xfrm>
            <a:custGeom>
              <a:avLst/>
              <a:gdLst/>
              <a:ahLst/>
              <a:cxnLst/>
              <a:rect l="l" t="t" r="r" b="b"/>
              <a:pathLst>
                <a:path w="86767" h="107893" extrusionOk="0">
                  <a:moveTo>
                    <a:pt x="24889" y="0"/>
                  </a:moveTo>
                  <a:cubicBezTo>
                    <a:pt x="24691" y="0"/>
                    <a:pt x="24494" y="4"/>
                    <a:pt x="24299" y="12"/>
                  </a:cubicBezTo>
                  <a:cubicBezTo>
                    <a:pt x="19068" y="145"/>
                    <a:pt x="14765" y="2363"/>
                    <a:pt x="10991" y="5971"/>
                  </a:cubicBezTo>
                  <a:cubicBezTo>
                    <a:pt x="7747" y="9050"/>
                    <a:pt x="5992" y="12824"/>
                    <a:pt x="4701" y="16929"/>
                  </a:cubicBezTo>
                  <a:cubicBezTo>
                    <a:pt x="4172" y="18650"/>
                    <a:pt x="3410" y="20206"/>
                    <a:pt x="2053" y="21431"/>
                  </a:cubicBezTo>
                  <a:cubicBezTo>
                    <a:pt x="1291" y="22126"/>
                    <a:pt x="663" y="22490"/>
                    <a:pt x="0" y="22523"/>
                  </a:cubicBezTo>
                  <a:cubicBezTo>
                    <a:pt x="298" y="34639"/>
                    <a:pt x="3046" y="67380"/>
                    <a:pt x="24464" y="78834"/>
                  </a:cubicBezTo>
                  <a:cubicBezTo>
                    <a:pt x="29298" y="90983"/>
                    <a:pt x="23173" y="103165"/>
                    <a:pt x="23173" y="103165"/>
                  </a:cubicBezTo>
                  <a:cubicBezTo>
                    <a:pt x="23173" y="103165"/>
                    <a:pt x="35170" y="107893"/>
                    <a:pt x="49540" y="107893"/>
                  </a:cubicBezTo>
                  <a:cubicBezTo>
                    <a:pt x="57113" y="107893"/>
                    <a:pt x="65346" y="106580"/>
                    <a:pt x="72830" y="102569"/>
                  </a:cubicBezTo>
                  <a:cubicBezTo>
                    <a:pt x="72830" y="102536"/>
                    <a:pt x="72830" y="102503"/>
                    <a:pt x="72830" y="102503"/>
                  </a:cubicBezTo>
                  <a:cubicBezTo>
                    <a:pt x="68526" y="87838"/>
                    <a:pt x="80278" y="64566"/>
                    <a:pt x="84780" y="56389"/>
                  </a:cubicBezTo>
                  <a:cubicBezTo>
                    <a:pt x="84714" y="56124"/>
                    <a:pt x="84648" y="55859"/>
                    <a:pt x="84648" y="55561"/>
                  </a:cubicBezTo>
                  <a:cubicBezTo>
                    <a:pt x="84515" y="53873"/>
                    <a:pt x="84681" y="52152"/>
                    <a:pt x="84879" y="50463"/>
                  </a:cubicBezTo>
                  <a:cubicBezTo>
                    <a:pt x="85277" y="46822"/>
                    <a:pt x="85839" y="43214"/>
                    <a:pt x="86270" y="39605"/>
                  </a:cubicBezTo>
                  <a:cubicBezTo>
                    <a:pt x="86502" y="37586"/>
                    <a:pt x="86601" y="35600"/>
                    <a:pt x="86766" y="33580"/>
                  </a:cubicBezTo>
                  <a:cubicBezTo>
                    <a:pt x="86766" y="33481"/>
                    <a:pt x="86766" y="33348"/>
                    <a:pt x="86766" y="33216"/>
                  </a:cubicBezTo>
                  <a:cubicBezTo>
                    <a:pt x="86677" y="31655"/>
                    <a:pt x="86288" y="30935"/>
                    <a:pt x="85395" y="30935"/>
                  </a:cubicBezTo>
                  <a:cubicBezTo>
                    <a:pt x="84963" y="30935"/>
                    <a:pt x="84412" y="31104"/>
                    <a:pt x="83721" y="31428"/>
                  </a:cubicBezTo>
                  <a:cubicBezTo>
                    <a:pt x="82496" y="32024"/>
                    <a:pt x="81437" y="32786"/>
                    <a:pt x="80642" y="33977"/>
                  </a:cubicBezTo>
                  <a:cubicBezTo>
                    <a:pt x="80146" y="34706"/>
                    <a:pt x="79550" y="35434"/>
                    <a:pt x="78888" y="36030"/>
                  </a:cubicBezTo>
                  <a:cubicBezTo>
                    <a:pt x="78424" y="36460"/>
                    <a:pt x="77762" y="36824"/>
                    <a:pt x="77133" y="36957"/>
                  </a:cubicBezTo>
                  <a:cubicBezTo>
                    <a:pt x="76883" y="37012"/>
                    <a:pt x="76651" y="37040"/>
                    <a:pt x="76438" y="37040"/>
                  </a:cubicBezTo>
                  <a:cubicBezTo>
                    <a:pt x="75378" y="37040"/>
                    <a:pt x="74777" y="36359"/>
                    <a:pt x="74750" y="35037"/>
                  </a:cubicBezTo>
                  <a:cubicBezTo>
                    <a:pt x="74716" y="33580"/>
                    <a:pt x="74783" y="32124"/>
                    <a:pt x="74981" y="30667"/>
                  </a:cubicBezTo>
                  <a:cubicBezTo>
                    <a:pt x="75345" y="27390"/>
                    <a:pt x="75908" y="24179"/>
                    <a:pt x="76934" y="21001"/>
                  </a:cubicBezTo>
                  <a:cubicBezTo>
                    <a:pt x="78126" y="17326"/>
                    <a:pt x="77398" y="13718"/>
                    <a:pt x="76008" y="10175"/>
                  </a:cubicBezTo>
                  <a:cubicBezTo>
                    <a:pt x="74981" y="7560"/>
                    <a:pt x="73127" y="5839"/>
                    <a:pt x="70909" y="4382"/>
                  </a:cubicBezTo>
                  <a:cubicBezTo>
                    <a:pt x="70645" y="4217"/>
                    <a:pt x="70380" y="4051"/>
                    <a:pt x="70181" y="3819"/>
                  </a:cubicBezTo>
                  <a:cubicBezTo>
                    <a:pt x="68261" y="1635"/>
                    <a:pt x="65712" y="1403"/>
                    <a:pt x="63031" y="1337"/>
                  </a:cubicBezTo>
                  <a:cubicBezTo>
                    <a:pt x="62889" y="1332"/>
                    <a:pt x="62749" y="1330"/>
                    <a:pt x="62609" y="1330"/>
                  </a:cubicBezTo>
                  <a:cubicBezTo>
                    <a:pt x="58823" y="1330"/>
                    <a:pt x="55642" y="3036"/>
                    <a:pt x="52768" y="5144"/>
                  </a:cubicBezTo>
                  <a:cubicBezTo>
                    <a:pt x="50670" y="6725"/>
                    <a:pt x="48477" y="7363"/>
                    <a:pt x="46006" y="7363"/>
                  </a:cubicBezTo>
                  <a:cubicBezTo>
                    <a:pt x="45943" y="7363"/>
                    <a:pt x="45880" y="7362"/>
                    <a:pt x="45817" y="7362"/>
                  </a:cubicBezTo>
                  <a:cubicBezTo>
                    <a:pt x="44194" y="7328"/>
                    <a:pt x="42539" y="7196"/>
                    <a:pt x="40917" y="7097"/>
                  </a:cubicBezTo>
                  <a:cubicBezTo>
                    <a:pt x="38302" y="6964"/>
                    <a:pt x="36448" y="5243"/>
                    <a:pt x="34363" y="4051"/>
                  </a:cubicBezTo>
                  <a:cubicBezTo>
                    <a:pt x="32575" y="3025"/>
                    <a:pt x="30986" y="1601"/>
                    <a:pt x="29099" y="774"/>
                  </a:cubicBezTo>
                  <a:cubicBezTo>
                    <a:pt x="27818" y="221"/>
                    <a:pt x="26332" y="0"/>
                    <a:pt x="24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>
              <a:off x="2393950" y="238150"/>
              <a:ext cx="2776625" cy="2487425"/>
            </a:xfrm>
            <a:custGeom>
              <a:avLst/>
              <a:gdLst/>
              <a:ahLst/>
              <a:cxnLst/>
              <a:rect l="l" t="t" r="r" b="b"/>
              <a:pathLst>
                <a:path w="111065" h="99497" extrusionOk="0">
                  <a:moveTo>
                    <a:pt x="50203" y="0"/>
                  </a:moveTo>
                  <a:cubicBezTo>
                    <a:pt x="49682" y="0"/>
                    <a:pt x="49158" y="21"/>
                    <a:pt x="48630" y="65"/>
                  </a:cubicBezTo>
                  <a:cubicBezTo>
                    <a:pt x="45651" y="330"/>
                    <a:pt x="42738" y="661"/>
                    <a:pt x="39990" y="1919"/>
                  </a:cubicBezTo>
                  <a:cubicBezTo>
                    <a:pt x="37971" y="2846"/>
                    <a:pt x="36018" y="3972"/>
                    <a:pt x="34064" y="4998"/>
                  </a:cubicBezTo>
                  <a:cubicBezTo>
                    <a:pt x="33634" y="5229"/>
                    <a:pt x="33204" y="5494"/>
                    <a:pt x="32906" y="5858"/>
                  </a:cubicBezTo>
                  <a:cubicBezTo>
                    <a:pt x="30920" y="8076"/>
                    <a:pt x="28900" y="10261"/>
                    <a:pt x="27046" y="12546"/>
                  </a:cubicBezTo>
                  <a:cubicBezTo>
                    <a:pt x="25193" y="14830"/>
                    <a:pt x="22776" y="15955"/>
                    <a:pt x="20061" y="16452"/>
                  </a:cubicBezTo>
                  <a:cubicBezTo>
                    <a:pt x="16089" y="17147"/>
                    <a:pt x="12547" y="18968"/>
                    <a:pt x="9766" y="21715"/>
                  </a:cubicBezTo>
                  <a:cubicBezTo>
                    <a:pt x="6191" y="25224"/>
                    <a:pt x="3509" y="29561"/>
                    <a:pt x="2318" y="34494"/>
                  </a:cubicBezTo>
                  <a:cubicBezTo>
                    <a:pt x="497" y="41975"/>
                    <a:pt x="0" y="49556"/>
                    <a:pt x="2582" y="57005"/>
                  </a:cubicBezTo>
                  <a:cubicBezTo>
                    <a:pt x="3278" y="59090"/>
                    <a:pt x="4039" y="61143"/>
                    <a:pt x="5959" y="62467"/>
                  </a:cubicBezTo>
                  <a:cubicBezTo>
                    <a:pt x="6741" y="63008"/>
                    <a:pt x="7359" y="63303"/>
                    <a:pt x="7937" y="63303"/>
                  </a:cubicBezTo>
                  <a:cubicBezTo>
                    <a:pt x="7995" y="63303"/>
                    <a:pt x="8053" y="63300"/>
                    <a:pt x="8111" y="63294"/>
                  </a:cubicBezTo>
                  <a:cubicBezTo>
                    <a:pt x="8740" y="63261"/>
                    <a:pt x="9369" y="62897"/>
                    <a:pt x="10130" y="62202"/>
                  </a:cubicBezTo>
                  <a:cubicBezTo>
                    <a:pt x="11454" y="60977"/>
                    <a:pt x="12216" y="59421"/>
                    <a:pt x="12745" y="57700"/>
                  </a:cubicBezTo>
                  <a:cubicBezTo>
                    <a:pt x="14003" y="53562"/>
                    <a:pt x="15758" y="49788"/>
                    <a:pt x="18936" y="46742"/>
                  </a:cubicBezTo>
                  <a:cubicBezTo>
                    <a:pt x="22710" y="43134"/>
                    <a:pt x="26947" y="40916"/>
                    <a:pt x="32144" y="40750"/>
                  </a:cubicBezTo>
                  <a:cubicBezTo>
                    <a:pt x="32252" y="40748"/>
                    <a:pt x="32361" y="40747"/>
                    <a:pt x="32470" y="40747"/>
                  </a:cubicBezTo>
                  <a:cubicBezTo>
                    <a:pt x="33938" y="40747"/>
                    <a:pt x="35523" y="40960"/>
                    <a:pt x="36878" y="41545"/>
                  </a:cubicBezTo>
                  <a:cubicBezTo>
                    <a:pt x="38732" y="42372"/>
                    <a:pt x="40288" y="43796"/>
                    <a:pt x="42076" y="44822"/>
                  </a:cubicBezTo>
                  <a:cubicBezTo>
                    <a:pt x="44128" y="46014"/>
                    <a:pt x="45949" y="47735"/>
                    <a:pt x="48531" y="47868"/>
                  </a:cubicBezTo>
                  <a:cubicBezTo>
                    <a:pt x="50153" y="47967"/>
                    <a:pt x="51775" y="48099"/>
                    <a:pt x="53397" y="48133"/>
                  </a:cubicBezTo>
                  <a:cubicBezTo>
                    <a:pt x="53460" y="48133"/>
                    <a:pt x="53522" y="48134"/>
                    <a:pt x="53584" y="48134"/>
                  </a:cubicBezTo>
                  <a:cubicBezTo>
                    <a:pt x="56023" y="48134"/>
                    <a:pt x="58185" y="47496"/>
                    <a:pt x="60283" y="45915"/>
                  </a:cubicBezTo>
                  <a:cubicBezTo>
                    <a:pt x="63092" y="43807"/>
                    <a:pt x="66241" y="42101"/>
                    <a:pt x="69965" y="42101"/>
                  </a:cubicBezTo>
                  <a:cubicBezTo>
                    <a:pt x="70103" y="42101"/>
                    <a:pt x="70241" y="42103"/>
                    <a:pt x="70380" y="42108"/>
                  </a:cubicBezTo>
                  <a:cubicBezTo>
                    <a:pt x="73028" y="42174"/>
                    <a:pt x="75577" y="42406"/>
                    <a:pt x="77464" y="44590"/>
                  </a:cubicBezTo>
                  <a:cubicBezTo>
                    <a:pt x="77663" y="44822"/>
                    <a:pt x="77927" y="44988"/>
                    <a:pt x="78192" y="45153"/>
                  </a:cubicBezTo>
                  <a:cubicBezTo>
                    <a:pt x="80377" y="46610"/>
                    <a:pt x="82198" y="48331"/>
                    <a:pt x="83224" y="50913"/>
                  </a:cubicBezTo>
                  <a:cubicBezTo>
                    <a:pt x="84614" y="54489"/>
                    <a:pt x="85310" y="58097"/>
                    <a:pt x="84151" y="61772"/>
                  </a:cubicBezTo>
                  <a:cubicBezTo>
                    <a:pt x="83125" y="64950"/>
                    <a:pt x="82595" y="68161"/>
                    <a:pt x="82198" y="71438"/>
                  </a:cubicBezTo>
                  <a:cubicBezTo>
                    <a:pt x="82032" y="72895"/>
                    <a:pt x="81966" y="74351"/>
                    <a:pt x="81999" y="75808"/>
                  </a:cubicBezTo>
                  <a:cubicBezTo>
                    <a:pt x="81999" y="77121"/>
                    <a:pt x="82612" y="77797"/>
                    <a:pt x="83699" y="77797"/>
                  </a:cubicBezTo>
                  <a:cubicBezTo>
                    <a:pt x="83900" y="77797"/>
                    <a:pt x="84117" y="77774"/>
                    <a:pt x="84350" y="77728"/>
                  </a:cubicBezTo>
                  <a:cubicBezTo>
                    <a:pt x="84979" y="77595"/>
                    <a:pt x="85608" y="77231"/>
                    <a:pt x="86071" y="76801"/>
                  </a:cubicBezTo>
                  <a:cubicBezTo>
                    <a:pt x="86733" y="76205"/>
                    <a:pt x="87329" y="75477"/>
                    <a:pt x="87826" y="74715"/>
                  </a:cubicBezTo>
                  <a:cubicBezTo>
                    <a:pt x="88587" y="73557"/>
                    <a:pt x="89646" y="72795"/>
                    <a:pt x="90838" y="72199"/>
                  </a:cubicBezTo>
                  <a:cubicBezTo>
                    <a:pt x="91530" y="71864"/>
                    <a:pt x="92080" y="71692"/>
                    <a:pt x="92512" y="71692"/>
                  </a:cubicBezTo>
                  <a:cubicBezTo>
                    <a:pt x="93401" y="71692"/>
                    <a:pt x="93784" y="72426"/>
                    <a:pt x="93851" y="73987"/>
                  </a:cubicBezTo>
                  <a:cubicBezTo>
                    <a:pt x="93851" y="74119"/>
                    <a:pt x="93884" y="74219"/>
                    <a:pt x="93851" y="74351"/>
                  </a:cubicBezTo>
                  <a:cubicBezTo>
                    <a:pt x="93718" y="76371"/>
                    <a:pt x="93619" y="78357"/>
                    <a:pt x="93387" y="80343"/>
                  </a:cubicBezTo>
                  <a:cubicBezTo>
                    <a:pt x="92957" y="83985"/>
                    <a:pt x="92394" y="87593"/>
                    <a:pt x="91997" y="91234"/>
                  </a:cubicBezTo>
                  <a:cubicBezTo>
                    <a:pt x="91798" y="92923"/>
                    <a:pt x="91633" y="94644"/>
                    <a:pt x="91765" y="96332"/>
                  </a:cubicBezTo>
                  <a:cubicBezTo>
                    <a:pt x="91798" y="96630"/>
                    <a:pt x="91831" y="96895"/>
                    <a:pt x="91897" y="97160"/>
                  </a:cubicBezTo>
                  <a:cubicBezTo>
                    <a:pt x="92327" y="98621"/>
                    <a:pt x="93524" y="99496"/>
                    <a:pt x="94845" y="99496"/>
                  </a:cubicBezTo>
                  <a:cubicBezTo>
                    <a:pt x="95559" y="99496"/>
                    <a:pt x="96310" y="99240"/>
                    <a:pt x="96995" y="98683"/>
                  </a:cubicBezTo>
                  <a:cubicBezTo>
                    <a:pt x="98055" y="97822"/>
                    <a:pt x="99048" y="96730"/>
                    <a:pt x="99776" y="95571"/>
                  </a:cubicBezTo>
                  <a:cubicBezTo>
                    <a:pt x="104278" y="88189"/>
                    <a:pt x="107489" y="80244"/>
                    <a:pt x="109178" y="71769"/>
                  </a:cubicBezTo>
                  <a:cubicBezTo>
                    <a:pt x="110469" y="65248"/>
                    <a:pt x="110866" y="58594"/>
                    <a:pt x="110932" y="51940"/>
                  </a:cubicBezTo>
                  <a:cubicBezTo>
                    <a:pt x="110932" y="49391"/>
                    <a:pt x="111065" y="46808"/>
                    <a:pt x="110899" y="44259"/>
                  </a:cubicBezTo>
                  <a:cubicBezTo>
                    <a:pt x="110701" y="41677"/>
                    <a:pt x="110237" y="39062"/>
                    <a:pt x="109873" y="36480"/>
                  </a:cubicBezTo>
                  <a:cubicBezTo>
                    <a:pt x="109244" y="32044"/>
                    <a:pt x="108052" y="27807"/>
                    <a:pt x="105305" y="24132"/>
                  </a:cubicBezTo>
                  <a:cubicBezTo>
                    <a:pt x="104411" y="22907"/>
                    <a:pt x="103616" y="21616"/>
                    <a:pt x="102689" y="20391"/>
                  </a:cubicBezTo>
                  <a:cubicBezTo>
                    <a:pt x="102259" y="19828"/>
                    <a:pt x="101729" y="19299"/>
                    <a:pt x="101133" y="18902"/>
                  </a:cubicBezTo>
                  <a:cubicBezTo>
                    <a:pt x="97989" y="16948"/>
                    <a:pt x="94678" y="15392"/>
                    <a:pt x="91037" y="14631"/>
                  </a:cubicBezTo>
                  <a:cubicBezTo>
                    <a:pt x="89613" y="14333"/>
                    <a:pt x="88124" y="14300"/>
                    <a:pt x="86799" y="13803"/>
                  </a:cubicBezTo>
                  <a:cubicBezTo>
                    <a:pt x="85695" y="13379"/>
                    <a:pt x="84590" y="13254"/>
                    <a:pt x="83485" y="13254"/>
                  </a:cubicBezTo>
                  <a:cubicBezTo>
                    <a:pt x="82869" y="13254"/>
                    <a:pt x="82252" y="13293"/>
                    <a:pt x="81635" y="13340"/>
                  </a:cubicBezTo>
                  <a:cubicBezTo>
                    <a:pt x="81405" y="13369"/>
                    <a:pt x="81163" y="13391"/>
                    <a:pt x="80924" y="13391"/>
                  </a:cubicBezTo>
                  <a:cubicBezTo>
                    <a:pt x="80613" y="13391"/>
                    <a:pt x="80308" y="13353"/>
                    <a:pt x="80046" y="13241"/>
                  </a:cubicBezTo>
                  <a:cubicBezTo>
                    <a:pt x="78060" y="12380"/>
                    <a:pt x="76007" y="11619"/>
                    <a:pt x="74154" y="10460"/>
                  </a:cubicBezTo>
                  <a:cubicBezTo>
                    <a:pt x="71406" y="8772"/>
                    <a:pt x="68791" y="6752"/>
                    <a:pt x="66109" y="4965"/>
                  </a:cubicBezTo>
                  <a:cubicBezTo>
                    <a:pt x="64984" y="4236"/>
                    <a:pt x="63825" y="3574"/>
                    <a:pt x="62633" y="3045"/>
                  </a:cubicBezTo>
                  <a:cubicBezTo>
                    <a:pt x="61077" y="2416"/>
                    <a:pt x="59455" y="1952"/>
                    <a:pt x="57833" y="1389"/>
                  </a:cubicBezTo>
                  <a:cubicBezTo>
                    <a:pt x="55349" y="534"/>
                    <a:pt x="52818" y="0"/>
                    <a:pt x="50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>
              <a:off x="3182650" y="3184750"/>
              <a:ext cx="378250" cy="135400"/>
            </a:xfrm>
            <a:custGeom>
              <a:avLst/>
              <a:gdLst/>
              <a:ahLst/>
              <a:cxnLst/>
              <a:rect l="l" t="t" r="r" b="b"/>
              <a:pathLst>
                <a:path w="15130" h="5416" extrusionOk="0">
                  <a:moveTo>
                    <a:pt x="902" y="1"/>
                  </a:moveTo>
                  <a:cubicBezTo>
                    <a:pt x="613" y="1"/>
                    <a:pt x="340" y="159"/>
                    <a:pt x="199" y="417"/>
                  </a:cubicBezTo>
                  <a:cubicBezTo>
                    <a:pt x="1" y="781"/>
                    <a:pt x="133" y="1244"/>
                    <a:pt x="530" y="1443"/>
                  </a:cubicBezTo>
                  <a:cubicBezTo>
                    <a:pt x="4635" y="3661"/>
                    <a:pt x="9270" y="4985"/>
                    <a:pt x="14268" y="5382"/>
                  </a:cubicBezTo>
                  <a:cubicBezTo>
                    <a:pt x="14302" y="5415"/>
                    <a:pt x="14302" y="5415"/>
                    <a:pt x="14335" y="5415"/>
                  </a:cubicBezTo>
                  <a:cubicBezTo>
                    <a:pt x="14732" y="5415"/>
                    <a:pt x="15063" y="5084"/>
                    <a:pt x="15096" y="4687"/>
                  </a:cubicBezTo>
                  <a:cubicBezTo>
                    <a:pt x="15129" y="4290"/>
                    <a:pt x="14831" y="3926"/>
                    <a:pt x="14401" y="3859"/>
                  </a:cubicBezTo>
                  <a:cubicBezTo>
                    <a:pt x="9601" y="3462"/>
                    <a:pt x="5165" y="2204"/>
                    <a:pt x="1259" y="86"/>
                  </a:cubicBezTo>
                  <a:cubicBezTo>
                    <a:pt x="1142" y="27"/>
                    <a:pt x="1021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4"/>
            <p:cNvSpPr/>
            <p:nvPr/>
          </p:nvSpPr>
          <p:spPr>
            <a:xfrm>
              <a:off x="2574375" y="1213850"/>
              <a:ext cx="2207225" cy="2735275"/>
            </a:xfrm>
            <a:custGeom>
              <a:avLst/>
              <a:gdLst/>
              <a:ahLst/>
              <a:cxnLst/>
              <a:rect l="l" t="t" r="r" b="b"/>
              <a:pathLst>
                <a:path w="88289" h="109411" extrusionOk="0">
                  <a:moveTo>
                    <a:pt x="25601" y="1547"/>
                  </a:moveTo>
                  <a:cubicBezTo>
                    <a:pt x="27098" y="1547"/>
                    <a:pt x="28491" y="1809"/>
                    <a:pt x="29562" y="2285"/>
                  </a:cubicBezTo>
                  <a:cubicBezTo>
                    <a:pt x="30621" y="2715"/>
                    <a:pt x="31581" y="3411"/>
                    <a:pt x="32641" y="4106"/>
                  </a:cubicBezTo>
                  <a:cubicBezTo>
                    <a:pt x="33303" y="4569"/>
                    <a:pt x="33998" y="5066"/>
                    <a:pt x="34759" y="5496"/>
                  </a:cubicBezTo>
                  <a:cubicBezTo>
                    <a:pt x="35256" y="5761"/>
                    <a:pt x="35753" y="6092"/>
                    <a:pt x="36249" y="6423"/>
                  </a:cubicBezTo>
                  <a:cubicBezTo>
                    <a:pt x="37838" y="7482"/>
                    <a:pt x="39460" y="8542"/>
                    <a:pt x="41612" y="8641"/>
                  </a:cubicBezTo>
                  <a:cubicBezTo>
                    <a:pt x="42108" y="8674"/>
                    <a:pt x="42605" y="8707"/>
                    <a:pt x="43102" y="8740"/>
                  </a:cubicBezTo>
                  <a:cubicBezTo>
                    <a:pt x="44260" y="8807"/>
                    <a:pt x="45419" y="8906"/>
                    <a:pt x="46578" y="8906"/>
                  </a:cubicBezTo>
                  <a:cubicBezTo>
                    <a:pt x="46639" y="8907"/>
                    <a:pt x="46701" y="8907"/>
                    <a:pt x="46762" y="8907"/>
                  </a:cubicBezTo>
                  <a:cubicBezTo>
                    <a:pt x="49526" y="8907"/>
                    <a:pt x="51823" y="8175"/>
                    <a:pt x="53993" y="6556"/>
                  </a:cubicBezTo>
                  <a:cubicBezTo>
                    <a:pt x="57424" y="4014"/>
                    <a:pt x="60337" y="2875"/>
                    <a:pt x="63375" y="2875"/>
                  </a:cubicBezTo>
                  <a:cubicBezTo>
                    <a:pt x="63502" y="2875"/>
                    <a:pt x="63630" y="2877"/>
                    <a:pt x="63759" y="2881"/>
                  </a:cubicBezTo>
                  <a:cubicBezTo>
                    <a:pt x="66374" y="2947"/>
                    <a:pt x="68658" y="3179"/>
                    <a:pt x="70379" y="5099"/>
                  </a:cubicBezTo>
                  <a:cubicBezTo>
                    <a:pt x="70611" y="5397"/>
                    <a:pt x="70942" y="5596"/>
                    <a:pt x="71240" y="5794"/>
                  </a:cubicBezTo>
                  <a:cubicBezTo>
                    <a:pt x="73723" y="7416"/>
                    <a:pt x="75213" y="9105"/>
                    <a:pt x="76040" y="11223"/>
                  </a:cubicBezTo>
                  <a:cubicBezTo>
                    <a:pt x="77662" y="15328"/>
                    <a:pt x="77960" y="18506"/>
                    <a:pt x="76967" y="21552"/>
                  </a:cubicBezTo>
                  <a:cubicBezTo>
                    <a:pt x="76040" y="24366"/>
                    <a:pt x="75444" y="27378"/>
                    <a:pt x="74981" y="31351"/>
                  </a:cubicBezTo>
                  <a:cubicBezTo>
                    <a:pt x="74782" y="32873"/>
                    <a:pt x="74716" y="34396"/>
                    <a:pt x="74749" y="35853"/>
                  </a:cubicBezTo>
                  <a:cubicBezTo>
                    <a:pt x="74749" y="36846"/>
                    <a:pt x="75080" y="37607"/>
                    <a:pt x="75676" y="38071"/>
                  </a:cubicBezTo>
                  <a:cubicBezTo>
                    <a:pt x="76082" y="38409"/>
                    <a:pt x="76581" y="38579"/>
                    <a:pt x="77172" y="38579"/>
                  </a:cubicBezTo>
                  <a:cubicBezTo>
                    <a:pt x="77448" y="38579"/>
                    <a:pt x="77744" y="38542"/>
                    <a:pt x="78060" y="38468"/>
                  </a:cubicBezTo>
                  <a:cubicBezTo>
                    <a:pt x="78821" y="38336"/>
                    <a:pt x="79582" y="37938"/>
                    <a:pt x="80145" y="37409"/>
                  </a:cubicBezTo>
                  <a:cubicBezTo>
                    <a:pt x="80840" y="36780"/>
                    <a:pt x="81502" y="36018"/>
                    <a:pt x="82065" y="35158"/>
                  </a:cubicBezTo>
                  <a:cubicBezTo>
                    <a:pt x="82661" y="34231"/>
                    <a:pt x="83555" y="33502"/>
                    <a:pt x="84813" y="32907"/>
                  </a:cubicBezTo>
                  <a:cubicBezTo>
                    <a:pt x="85563" y="32553"/>
                    <a:pt x="85960" y="32480"/>
                    <a:pt x="86171" y="32480"/>
                  </a:cubicBezTo>
                  <a:cubicBezTo>
                    <a:pt x="86277" y="32480"/>
                    <a:pt x="86336" y="32498"/>
                    <a:pt x="86369" y="32509"/>
                  </a:cubicBezTo>
                  <a:cubicBezTo>
                    <a:pt x="86435" y="32576"/>
                    <a:pt x="86700" y="32807"/>
                    <a:pt x="86766" y="33999"/>
                  </a:cubicBezTo>
                  <a:lnTo>
                    <a:pt x="86766" y="34165"/>
                  </a:lnTo>
                  <a:cubicBezTo>
                    <a:pt x="86766" y="34198"/>
                    <a:pt x="86766" y="34231"/>
                    <a:pt x="86766" y="34264"/>
                  </a:cubicBezTo>
                  <a:cubicBezTo>
                    <a:pt x="86766" y="34297"/>
                    <a:pt x="86766" y="34297"/>
                    <a:pt x="86766" y="34297"/>
                  </a:cubicBezTo>
                  <a:cubicBezTo>
                    <a:pt x="86700" y="34893"/>
                    <a:pt x="86667" y="35489"/>
                    <a:pt x="86634" y="36085"/>
                  </a:cubicBezTo>
                  <a:cubicBezTo>
                    <a:pt x="86534" y="37475"/>
                    <a:pt x="86435" y="38898"/>
                    <a:pt x="86269" y="40289"/>
                  </a:cubicBezTo>
                  <a:cubicBezTo>
                    <a:pt x="86071" y="42043"/>
                    <a:pt x="85839" y="43798"/>
                    <a:pt x="85607" y="45552"/>
                  </a:cubicBezTo>
                  <a:cubicBezTo>
                    <a:pt x="85342" y="47373"/>
                    <a:pt x="85078" y="49293"/>
                    <a:pt x="84879" y="51147"/>
                  </a:cubicBezTo>
                  <a:cubicBezTo>
                    <a:pt x="84680" y="52868"/>
                    <a:pt x="84515" y="54656"/>
                    <a:pt x="84647" y="56411"/>
                  </a:cubicBezTo>
                  <a:cubicBezTo>
                    <a:pt x="84647" y="56642"/>
                    <a:pt x="84680" y="56841"/>
                    <a:pt x="84747" y="57073"/>
                  </a:cubicBezTo>
                  <a:cubicBezTo>
                    <a:pt x="79682" y="66243"/>
                    <a:pt x="68857" y="88323"/>
                    <a:pt x="72697" y="102988"/>
                  </a:cubicBezTo>
                  <a:cubicBezTo>
                    <a:pt x="65542" y="106665"/>
                    <a:pt x="57678" y="107881"/>
                    <a:pt x="50404" y="107881"/>
                  </a:cubicBezTo>
                  <a:cubicBezTo>
                    <a:pt x="38292" y="107881"/>
                    <a:pt x="27815" y="104511"/>
                    <a:pt x="24961" y="103518"/>
                  </a:cubicBezTo>
                  <a:cubicBezTo>
                    <a:pt x="26252" y="100572"/>
                    <a:pt x="30191" y="90045"/>
                    <a:pt x="25921" y="79319"/>
                  </a:cubicBezTo>
                  <a:cubicBezTo>
                    <a:pt x="25854" y="79153"/>
                    <a:pt x="25722" y="79021"/>
                    <a:pt x="25590" y="78922"/>
                  </a:cubicBezTo>
                  <a:cubicBezTo>
                    <a:pt x="5098" y="67997"/>
                    <a:pt x="1920" y="37309"/>
                    <a:pt x="1556" y="23935"/>
                  </a:cubicBezTo>
                  <a:cubicBezTo>
                    <a:pt x="2119" y="23770"/>
                    <a:pt x="2681" y="23373"/>
                    <a:pt x="3344" y="22777"/>
                  </a:cubicBezTo>
                  <a:cubicBezTo>
                    <a:pt x="4635" y="21618"/>
                    <a:pt x="5562" y="20062"/>
                    <a:pt x="6191" y="17943"/>
                  </a:cubicBezTo>
                  <a:cubicBezTo>
                    <a:pt x="7680" y="13176"/>
                    <a:pt x="9534" y="9899"/>
                    <a:pt x="12249" y="7317"/>
                  </a:cubicBezTo>
                  <a:cubicBezTo>
                    <a:pt x="16221" y="3576"/>
                    <a:pt x="20425" y="1689"/>
                    <a:pt x="25093" y="1557"/>
                  </a:cubicBezTo>
                  <a:cubicBezTo>
                    <a:pt x="25264" y="1550"/>
                    <a:pt x="25433" y="1547"/>
                    <a:pt x="25601" y="1547"/>
                  </a:cubicBezTo>
                  <a:close/>
                  <a:moveTo>
                    <a:pt x="25060" y="1"/>
                  </a:moveTo>
                  <a:cubicBezTo>
                    <a:pt x="19962" y="166"/>
                    <a:pt x="15460" y="2186"/>
                    <a:pt x="11222" y="6191"/>
                  </a:cubicBezTo>
                  <a:cubicBezTo>
                    <a:pt x="8276" y="8972"/>
                    <a:pt x="6290" y="12448"/>
                    <a:pt x="4734" y="17480"/>
                  </a:cubicBezTo>
                  <a:cubicBezTo>
                    <a:pt x="4171" y="19334"/>
                    <a:pt x="3410" y="20658"/>
                    <a:pt x="2317" y="21651"/>
                  </a:cubicBezTo>
                  <a:cubicBezTo>
                    <a:pt x="1655" y="22247"/>
                    <a:pt x="1159" y="22545"/>
                    <a:pt x="728" y="22545"/>
                  </a:cubicBezTo>
                  <a:cubicBezTo>
                    <a:pt x="331" y="22578"/>
                    <a:pt x="0" y="22942"/>
                    <a:pt x="0" y="23339"/>
                  </a:cubicBezTo>
                  <a:cubicBezTo>
                    <a:pt x="298" y="36581"/>
                    <a:pt x="3310" y="68527"/>
                    <a:pt x="24596" y="80146"/>
                  </a:cubicBezTo>
                  <a:cubicBezTo>
                    <a:pt x="29065" y="91766"/>
                    <a:pt x="23305" y="103485"/>
                    <a:pt x="23239" y="103584"/>
                  </a:cubicBezTo>
                  <a:cubicBezTo>
                    <a:pt x="23140" y="103783"/>
                    <a:pt x="23140" y="104015"/>
                    <a:pt x="23206" y="104213"/>
                  </a:cubicBezTo>
                  <a:cubicBezTo>
                    <a:pt x="23305" y="104412"/>
                    <a:pt x="23471" y="104577"/>
                    <a:pt x="23669" y="104644"/>
                  </a:cubicBezTo>
                  <a:cubicBezTo>
                    <a:pt x="23835" y="104710"/>
                    <a:pt x="35951" y="109411"/>
                    <a:pt x="50418" y="109411"/>
                  </a:cubicBezTo>
                  <a:cubicBezTo>
                    <a:pt x="58098" y="109411"/>
                    <a:pt x="66407" y="108086"/>
                    <a:pt x="73955" y="104048"/>
                  </a:cubicBezTo>
                  <a:cubicBezTo>
                    <a:pt x="74286" y="103882"/>
                    <a:pt x="74418" y="103485"/>
                    <a:pt x="74319" y="103121"/>
                  </a:cubicBezTo>
                  <a:cubicBezTo>
                    <a:pt x="74319" y="103121"/>
                    <a:pt x="74319" y="103055"/>
                    <a:pt x="74319" y="103055"/>
                  </a:cubicBezTo>
                  <a:cubicBezTo>
                    <a:pt x="70048" y="88489"/>
                    <a:pt x="82363" y="64521"/>
                    <a:pt x="86236" y="57536"/>
                  </a:cubicBezTo>
                  <a:cubicBezTo>
                    <a:pt x="86336" y="57338"/>
                    <a:pt x="86336" y="57139"/>
                    <a:pt x="86269" y="56940"/>
                  </a:cubicBezTo>
                  <a:cubicBezTo>
                    <a:pt x="86236" y="56709"/>
                    <a:pt x="86170" y="56510"/>
                    <a:pt x="86170" y="56278"/>
                  </a:cubicBezTo>
                  <a:cubicBezTo>
                    <a:pt x="86038" y="54689"/>
                    <a:pt x="86203" y="52968"/>
                    <a:pt x="86402" y="51346"/>
                  </a:cubicBezTo>
                  <a:cubicBezTo>
                    <a:pt x="86600" y="49459"/>
                    <a:pt x="86865" y="47572"/>
                    <a:pt x="87097" y="45751"/>
                  </a:cubicBezTo>
                  <a:cubicBezTo>
                    <a:pt x="87362" y="43997"/>
                    <a:pt x="87594" y="42242"/>
                    <a:pt x="87792" y="40454"/>
                  </a:cubicBezTo>
                  <a:cubicBezTo>
                    <a:pt x="87958" y="39031"/>
                    <a:pt x="88057" y="37607"/>
                    <a:pt x="88156" y="36184"/>
                  </a:cubicBezTo>
                  <a:cubicBezTo>
                    <a:pt x="88189" y="35621"/>
                    <a:pt x="88223" y="35025"/>
                    <a:pt x="88289" y="34429"/>
                  </a:cubicBezTo>
                  <a:cubicBezTo>
                    <a:pt x="88289" y="34330"/>
                    <a:pt x="88289" y="34198"/>
                    <a:pt x="88289" y="34098"/>
                  </a:cubicBezTo>
                  <a:lnTo>
                    <a:pt x="88289" y="33966"/>
                  </a:lnTo>
                  <a:cubicBezTo>
                    <a:pt x="88223" y="32973"/>
                    <a:pt x="88057" y="31748"/>
                    <a:pt x="87130" y="31218"/>
                  </a:cubicBezTo>
                  <a:cubicBezTo>
                    <a:pt x="86825" y="31026"/>
                    <a:pt x="86484" y="30950"/>
                    <a:pt x="86133" y="30950"/>
                  </a:cubicBezTo>
                  <a:cubicBezTo>
                    <a:pt x="85457" y="30950"/>
                    <a:pt x="84739" y="31233"/>
                    <a:pt x="84151" y="31516"/>
                  </a:cubicBezTo>
                  <a:cubicBezTo>
                    <a:pt x="82661" y="32244"/>
                    <a:pt x="81536" y="33171"/>
                    <a:pt x="80774" y="34330"/>
                  </a:cubicBezTo>
                  <a:cubicBezTo>
                    <a:pt x="80278" y="35058"/>
                    <a:pt x="79748" y="35720"/>
                    <a:pt x="79119" y="36250"/>
                  </a:cubicBezTo>
                  <a:cubicBezTo>
                    <a:pt x="78755" y="36614"/>
                    <a:pt x="78225" y="36879"/>
                    <a:pt x="77762" y="36978"/>
                  </a:cubicBezTo>
                  <a:cubicBezTo>
                    <a:pt x="77590" y="37010"/>
                    <a:pt x="77389" y="37041"/>
                    <a:pt x="77197" y="37041"/>
                  </a:cubicBezTo>
                  <a:cubicBezTo>
                    <a:pt x="76981" y="37041"/>
                    <a:pt x="76776" y="37002"/>
                    <a:pt x="76636" y="36879"/>
                  </a:cubicBezTo>
                  <a:cubicBezTo>
                    <a:pt x="76338" y="36680"/>
                    <a:pt x="76272" y="36184"/>
                    <a:pt x="76272" y="35820"/>
                  </a:cubicBezTo>
                  <a:cubicBezTo>
                    <a:pt x="76239" y="34429"/>
                    <a:pt x="76305" y="33006"/>
                    <a:pt x="76504" y="31549"/>
                  </a:cubicBezTo>
                  <a:cubicBezTo>
                    <a:pt x="76967" y="27643"/>
                    <a:pt x="77530" y="24730"/>
                    <a:pt x="78424" y="22048"/>
                  </a:cubicBezTo>
                  <a:cubicBezTo>
                    <a:pt x="79516" y="18672"/>
                    <a:pt x="79218" y="15063"/>
                    <a:pt x="77464" y="10661"/>
                  </a:cubicBezTo>
                  <a:cubicBezTo>
                    <a:pt x="76504" y="8211"/>
                    <a:pt x="74848" y="6324"/>
                    <a:pt x="72035" y="4503"/>
                  </a:cubicBezTo>
                  <a:cubicBezTo>
                    <a:pt x="71836" y="4371"/>
                    <a:pt x="71637" y="4238"/>
                    <a:pt x="71538" y="4106"/>
                  </a:cubicBezTo>
                  <a:cubicBezTo>
                    <a:pt x="69419" y="1689"/>
                    <a:pt x="66539" y="1424"/>
                    <a:pt x="63792" y="1358"/>
                  </a:cubicBezTo>
                  <a:cubicBezTo>
                    <a:pt x="63690" y="1356"/>
                    <a:pt x="63590" y="1355"/>
                    <a:pt x="63489" y="1355"/>
                  </a:cubicBezTo>
                  <a:cubicBezTo>
                    <a:pt x="59097" y="1355"/>
                    <a:pt x="55624" y="3454"/>
                    <a:pt x="53099" y="5331"/>
                  </a:cubicBezTo>
                  <a:cubicBezTo>
                    <a:pt x="51192" y="6720"/>
                    <a:pt x="49159" y="7384"/>
                    <a:pt x="46785" y="7384"/>
                  </a:cubicBezTo>
                  <a:cubicBezTo>
                    <a:pt x="46727" y="7384"/>
                    <a:pt x="46669" y="7384"/>
                    <a:pt x="46611" y="7383"/>
                  </a:cubicBezTo>
                  <a:cubicBezTo>
                    <a:pt x="45485" y="7383"/>
                    <a:pt x="44326" y="7284"/>
                    <a:pt x="43201" y="7218"/>
                  </a:cubicBezTo>
                  <a:cubicBezTo>
                    <a:pt x="42704" y="7185"/>
                    <a:pt x="42208" y="7151"/>
                    <a:pt x="41711" y="7118"/>
                  </a:cubicBezTo>
                  <a:cubicBezTo>
                    <a:pt x="39957" y="7052"/>
                    <a:pt x="38566" y="6125"/>
                    <a:pt x="37110" y="5165"/>
                  </a:cubicBezTo>
                  <a:cubicBezTo>
                    <a:pt x="36580" y="4834"/>
                    <a:pt x="36050" y="4470"/>
                    <a:pt x="35521" y="4172"/>
                  </a:cubicBezTo>
                  <a:cubicBezTo>
                    <a:pt x="34826" y="3775"/>
                    <a:pt x="34164" y="3311"/>
                    <a:pt x="33501" y="2848"/>
                  </a:cubicBezTo>
                  <a:cubicBezTo>
                    <a:pt x="32442" y="2120"/>
                    <a:pt x="31383" y="1391"/>
                    <a:pt x="30158" y="862"/>
                  </a:cubicBezTo>
                  <a:cubicBezTo>
                    <a:pt x="28370" y="100"/>
                    <a:pt x="26384" y="1"/>
                    <a:pt x="25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4"/>
            <p:cNvSpPr/>
            <p:nvPr/>
          </p:nvSpPr>
          <p:spPr>
            <a:xfrm>
              <a:off x="4691375" y="2550025"/>
              <a:ext cx="86100" cy="112175"/>
            </a:xfrm>
            <a:custGeom>
              <a:avLst/>
              <a:gdLst/>
              <a:ahLst/>
              <a:cxnLst/>
              <a:rect l="l" t="t" r="r" b="b"/>
              <a:pathLst>
                <a:path w="3444" h="4487" extrusionOk="0">
                  <a:moveTo>
                    <a:pt x="2564" y="0"/>
                  </a:moveTo>
                  <a:cubicBezTo>
                    <a:pt x="2308" y="0"/>
                    <a:pt x="2050" y="132"/>
                    <a:pt x="1920" y="348"/>
                  </a:cubicBezTo>
                  <a:cubicBezTo>
                    <a:pt x="1887" y="415"/>
                    <a:pt x="1225" y="1474"/>
                    <a:pt x="199" y="3361"/>
                  </a:cubicBezTo>
                  <a:cubicBezTo>
                    <a:pt x="0" y="3725"/>
                    <a:pt x="133" y="4188"/>
                    <a:pt x="497" y="4387"/>
                  </a:cubicBezTo>
                  <a:cubicBezTo>
                    <a:pt x="629" y="4453"/>
                    <a:pt x="762" y="4486"/>
                    <a:pt x="861" y="4486"/>
                  </a:cubicBezTo>
                  <a:cubicBezTo>
                    <a:pt x="1126" y="4486"/>
                    <a:pt x="1391" y="4354"/>
                    <a:pt x="1556" y="4089"/>
                  </a:cubicBezTo>
                  <a:cubicBezTo>
                    <a:pt x="2549" y="2235"/>
                    <a:pt x="3212" y="1176"/>
                    <a:pt x="3212" y="1143"/>
                  </a:cubicBezTo>
                  <a:cubicBezTo>
                    <a:pt x="3443" y="812"/>
                    <a:pt x="3311" y="315"/>
                    <a:pt x="2947" y="117"/>
                  </a:cubicBezTo>
                  <a:cubicBezTo>
                    <a:pt x="2832" y="37"/>
                    <a:pt x="2698" y="0"/>
                    <a:pt x="25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>
              <a:off x="3267075" y="2898925"/>
              <a:ext cx="308725" cy="134050"/>
            </a:xfrm>
            <a:custGeom>
              <a:avLst/>
              <a:gdLst/>
              <a:ahLst/>
              <a:cxnLst/>
              <a:rect l="l" t="t" r="r" b="b"/>
              <a:pathLst>
                <a:path w="12349" h="5362" extrusionOk="0">
                  <a:moveTo>
                    <a:pt x="11491" y="0"/>
                  </a:moveTo>
                  <a:cubicBezTo>
                    <a:pt x="11267" y="0"/>
                    <a:pt x="11046" y="103"/>
                    <a:pt x="10891" y="296"/>
                  </a:cubicBezTo>
                  <a:cubicBezTo>
                    <a:pt x="9047" y="2632"/>
                    <a:pt x="7346" y="3827"/>
                    <a:pt x="5761" y="3827"/>
                  </a:cubicBezTo>
                  <a:cubicBezTo>
                    <a:pt x="5638" y="3827"/>
                    <a:pt x="5517" y="3819"/>
                    <a:pt x="5396" y="3805"/>
                  </a:cubicBezTo>
                  <a:cubicBezTo>
                    <a:pt x="3013" y="3540"/>
                    <a:pt x="1556" y="495"/>
                    <a:pt x="1556" y="462"/>
                  </a:cubicBezTo>
                  <a:cubicBezTo>
                    <a:pt x="1434" y="168"/>
                    <a:pt x="1148" y="1"/>
                    <a:pt x="847" y="1"/>
                  </a:cubicBezTo>
                  <a:cubicBezTo>
                    <a:pt x="741" y="1"/>
                    <a:pt x="633" y="21"/>
                    <a:pt x="530" y="64"/>
                  </a:cubicBezTo>
                  <a:cubicBezTo>
                    <a:pt x="166" y="263"/>
                    <a:pt x="0" y="693"/>
                    <a:pt x="166" y="1091"/>
                  </a:cubicBezTo>
                  <a:cubicBezTo>
                    <a:pt x="232" y="1256"/>
                    <a:pt x="1953" y="4964"/>
                    <a:pt x="5231" y="5328"/>
                  </a:cubicBezTo>
                  <a:cubicBezTo>
                    <a:pt x="5396" y="5361"/>
                    <a:pt x="5595" y="5361"/>
                    <a:pt x="5760" y="5361"/>
                  </a:cubicBezTo>
                  <a:cubicBezTo>
                    <a:pt x="7846" y="5361"/>
                    <a:pt x="9965" y="3971"/>
                    <a:pt x="12083" y="1256"/>
                  </a:cubicBezTo>
                  <a:cubicBezTo>
                    <a:pt x="12348" y="892"/>
                    <a:pt x="12282" y="429"/>
                    <a:pt x="11951" y="164"/>
                  </a:cubicBezTo>
                  <a:cubicBezTo>
                    <a:pt x="11813" y="53"/>
                    <a:pt x="11651" y="0"/>
                    <a:pt x="11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>
              <a:off x="2655475" y="1826250"/>
              <a:ext cx="1531900" cy="934425"/>
            </a:xfrm>
            <a:custGeom>
              <a:avLst/>
              <a:gdLst/>
              <a:ahLst/>
              <a:cxnLst/>
              <a:rect l="l" t="t" r="r" b="b"/>
              <a:pathLst>
                <a:path w="61276" h="37377" extrusionOk="0">
                  <a:moveTo>
                    <a:pt x="49073" y="0"/>
                  </a:moveTo>
                  <a:cubicBezTo>
                    <a:pt x="45406" y="0"/>
                    <a:pt x="41760" y="765"/>
                    <a:pt x="38798" y="2750"/>
                  </a:cubicBezTo>
                  <a:cubicBezTo>
                    <a:pt x="34991" y="5299"/>
                    <a:pt x="33038" y="9437"/>
                    <a:pt x="33005" y="15031"/>
                  </a:cubicBezTo>
                  <a:cubicBezTo>
                    <a:pt x="32972" y="17051"/>
                    <a:pt x="33137" y="19269"/>
                    <a:pt x="33303" y="21619"/>
                  </a:cubicBezTo>
                  <a:cubicBezTo>
                    <a:pt x="33700" y="26817"/>
                    <a:pt x="34098" y="32775"/>
                    <a:pt x="32177" y="34927"/>
                  </a:cubicBezTo>
                  <a:cubicBezTo>
                    <a:pt x="31681" y="35490"/>
                    <a:pt x="31052" y="35788"/>
                    <a:pt x="30224" y="35854"/>
                  </a:cubicBezTo>
                  <a:cubicBezTo>
                    <a:pt x="30153" y="35857"/>
                    <a:pt x="30083" y="35859"/>
                    <a:pt x="30014" y="35859"/>
                  </a:cubicBezTo>
                  <a:cubicBezTo>
                    <a:pt x="26762" y="35859"/>
                    <a:pt x="26308" y="32038"/>
                    <a:pt x="25821" y="25360"/>
                  </a:cubicBezTo>
                  <a:cubicBezTo>
                    <a:pt x="25391" y="19732"/>
                    <a:pt x="24861" y="12714"/>
                    <a:pt x="21319" y="7285"/>
                  </a:cubicBezTo>
                  <a:cubicBezTo>
                    <a:pt x="18950" y="3646"/>
                    <a:pt x="15508" y="2493"/>
                    <a:pt x="12101" y="2493"/>
                  </a:cubicBezTo>
                  <a:cubicBezTo>
                    <a:pt x="6274" y="2493"/>
                    <a:pt x="547" y="5865"/>
                    <a:pt x="464" y="5928"/>
                  </a:cubicBezTo>
                  <a:cubicBezTo>
                    <a:pt x="100" y="6126"/>
                    <a:pt x="0" y="6590"/>
                    <a:pt x="199" y="6954"/>
                  </a:cubicBezTo>
                  <a:cubicBezTo>
                    <a:pt x="352" y="7195"/>
                    <a:pt x="606" y="7334"/>
                    <a:pt x="866" y="7334"/>
                  </a:cubicBezTo>
                  <a:cubicBezTo>
                    <a:pt x="1000" y="7334"/>
                    <a:pt x="1135" y="7297"/>
                    <a:pt x="1258" y="7219"/>
                  </a:cubicBezTo>
                  <a:cubicBezTo>
                    <a:pt x="1343" y="7176"/>
                    <a:pt x="6695" y="4033"/>
                    <a:pt x="12023" y="4033"/>
                  </a:cubicBezTo>
                  <a:cubicBezTo>
                    <a:pt x="15026" y="4033"/>
                    <a:pt x="18021" y="5032"/>
                    <a:pt x="20061" y="8146"/>
                  </a:cubicBezTo>
                  <a:cubicBezTo>
                    <a:pt x="23372" y="13244"/>
                    <a:pt x="23868" y="19732"/>
                    <a:pt x="24299" y="25492"/>
                  </a:cubicBezTo>
                  <a:cubicBezTo>
                    <a:pt x="24762" y="31848"/>
                    <a:pt x="25159" y="37377"/>
                    <a:pt x="29959" y="37377"/>
                  </a:cubicBezTo>
                  <a:lnTo>
                    <a:pt x="30291" y="37377"/>
                  </a:lnTo>
                  <a:cubicBezTo>
                    <a:pt x="31515" y="37311"/>
                    <a:pt x="32542" y="36814"/>
                    <a:pt x="33336" y="35953"/>
                  </a:cubicBezTo>
                  <a:cubicBezTo>
                    <a:pt x="35686" y="33305"/>
                    <a:pt x="35256" y="27280"/>
                    <a:pt x="34826" y="21487"/>
                  </a:cubicBezTo>
                  <a:cubicBezTo>
                    <a:pt x="34660" y="19169"/>
                    <a:pt x="34495" y="16985"/>
                    <a:pt x="34528" y="15065"/>
                  </a:cubicBezTo>
                  <a:cubicBezTo>
                    <a:pt x="34561" y="10000"/>
                    <a:pt x="36282" y="6292"/>
                    <a:pt x="39659" y="4008"/>
                  </a:cubicBezTo>
                  <a:cubicBezTo>
                    <a:pt x="42266" y="2270"/>
                    <a:pt x="45619" y="1557"/>
                    <a:pt x="49093" y="1557"/>
                  </a:cubicBezTo>
                  <a:cubicBezTo>
                    <a:pt x="52898" y="1557"/>
                    <a:pt x="56847" y="2412"/>
                    <a:pt x="60117" y="3710"/>
                  </a:cubicBezTo>
                  <a:cubicBezTo>
                    <a:pt x="60213" y="3750"/>
                    <a:pt x="60312" y="3768"/>
                    <a:pt x="60410" y="3768"/>
                  </a:cubicBezTo>
                  <a:cubicBezTo>
                    <a:pt x="60718" y="3768"/>
                    <a:pt x="61010" y="3581"/>
                    <a:pt x="61110" y="3279"/>
                  </a:cubicBezTo>
                  <a:cubicBezTo>
                    <a:pt x="61276" y="2882"/>
                    <a:pt x="61077" y="2452"/>
                    <a:pt x="60680" y="2286"/>
                  </a:cubicBezTo>
                  <a:cubicBezTo>
                    <a:pt x="57425" y="984"/>
                    <a:pt x="53235" y="0"/>
                    <a:pt x="490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>
              <a:off x="2705125" y="2169800"/>
              <a:ext cx="465150" cy="247425"/>
            </a:xfrm>
            <a:custGeom>
              <a:avLst/>
              <a:gdLst/>
              <a:ahLst/>
              <a:cxnLst/>
              <a:rect l="l" t="t" r="r" b="b"/>
              <a:pathLst>
                <a:path w="18606" h="9897" extrusionOk="0">
                  <a:moveTo>
                    <a:pt x="9504" y="1518"/>
                  </a:moveTo>
                  <a:cubicBezTo>
                    <a:pt x="11687" y="1518"/>
                    <a:pt x="14158" y="2269"/>
                    <a:pt x="16718" y="4467"/>
                  </a:cubicBezTo>
                  <a:cubicBezTo>
                    <a:pt x="15758" y="5593"/>
                    <a:pt x="13242" y="8142"/>
                    <a:pt x="9866" y="8374"/>
                  </a:cubicBezTo>
                  <a:cubicBezTo>
                    <a:pt x="9740" y="8380"/>
                    <a:pt x="9614" y="8383"/>
                    <a:pt x="9488" y="8383"/>
                  </a:cubicBezTo>
                  <a:cubicBezTo>
                    <a:pt x="6965" y="8383"/>
                    <a:pt x="4444" y="7119"/>
                    <a:pt x="1954" y="4534"/>
                  </a:cubicBezTo>
                  <a:cubicBezTo>
                    <a:pt x="3087" y="3565"/>
                    <a:pt x="5903" y="1518"/>
                    <a:pt x="9504" y="1518"/>
                  </a:cubicBezTo>
                  <a:close/>
                  <a:moveTo>
                    <a:pt x="9586" y="1"/>
                  </a:moveTo>
                  <a:cubicBezTo>
                    <a:pt x="4254" y="1"/>
                    <a:pt x="365" y="3904"/>
                    <a:pt x="298" y="3971"/>
                  </a:cubicBezTo>
                  <a:cubicBezTo>
                    <a:pt x="34" y="4269"/>
                    <a:pt x="0" y="4732"/>
                    <a:pt x="298" y="5030"/>
                  </a:cubicBezTo>
                  <a:cubicBezTo>
                    <a:pt x="3245" y="8274"/>
                    <a:pt x="6290" y="9897"/>
                    <a:pt x="9402" y="9897"/>
                  </a:cubicBezTo>
                  <a:lnTo>
                    <a:pt x="9965" y="9897"/>
                  </a:lnTo>
                  <a:cubicBezTo>
                    <a:pt x="15030" y="9565"/>
                    <a:pt x="18274" y="4997"/>
                    <a:pt x="18406" y="4798"/>
                  </a:cubicBezTo>
                  <a:cubicBezTo>
                    <a:pt x="18605" y="4467"/>
                    <a:pt x="18572" y="4070"/>
                    <a:pt x="18274" y="3805"/>
                  </a:cubicBezTo>
                  <a:cubicBezTo>
                    <a:pt x="15217" y="956"/>
                    <a:pt x="12225" y="1"/>
                    <a:pt x="95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4"/>
            <p:cNvSpPr/>
            <p:nvPr/>
          </p:nvSpPr>
          <p:spPr>
            <a:xfrm>
              <a:off x="2840025" y="2197775"/>
              <a:ext cx="197000" cy="192200"/>
            </a:xfrm>
            <a:custGeom>
              <a:avLst/>
              <a:gdLst/>
              <a:ahLst/>
              <a:cxnLst/>
              <a:rect l="l" t="t" r="r" b="b"/>
              <a:pathLst>
                <a:path w="7880" h="7688" extrusionOk="0">
                  <a:moveTo>
                    <a:pt x="3955" y="1"/>
                  </a:moveTo>
                  <a:cubicBezTo>
                    <a:pt x="3895" y="1"/>
                    <a:pt x="3835" y="2"/>
                    <a:pt x="3774" y="5"/>
                  </a:cubicBezTo>
                  <a:cubicBezTo>
                    <a:pt x="1656" y="71"/>
                    <a:pt x="0" y="1892"/>
                    <a:pt x="100" y="4011"/>
                  </a:cubicBezTo>
                  <a:cubicBezTo>
                    <a:pt x="197" y="6087"/>
                    <a:pt x="1917" y="7687"/>
                    <a:pt x="3980" y="7687"/>
                  </a:cubicBezTo>
                  <a:cubicBezTo>
                    <a:pt x="4022" y="7687"/>
                    <a:pt x="4064" y="7686"/>
                    <a:pt x="4105" y="7685"/>
                  </a:cubicBezTo>
                  <a:cubicBezTo>
                    <a:pt x="6224" y="7586"/>
                    <a:pt x="7879" y="5798"/>
                    <a:pt x="7780" y="3679"/>
                  </a:cubicBezTo>
                  <a:cubicBezTo>
                    <a:pt x="7683" y="1621"/>
                    <a:pt x="5994" y="1"/>
                    <a:pt x="39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4"/>
            <p:cNvSpPr/>
            <p:nvPr/>
          </p:nvSpPr>
          <p:spPr>
            <a:xfrm>
              <a:off x="3604725" y="2117525"/>
              <a:ext cx="482525" cy="256675"/>
            </a:xfrm>
            <a:custGeom>
              <a:avLst/>
              <a:gdLst/>
              <a:ahLst/>
              <a:cxnLst/>
              <a:rect l="l" t="t" r="r" b="b"/>
              <a:pathLst>
                <a:path w="19301" h="10267" extrusionOk="0">
                  <a:moveTo>
                    <a:pt x="10433" y="1499"/>
                  </a:moveTo>
                  <a:cubicBezTo>
                    <a:pt x="12549" y="1499"/>
                    <a:pt x="14921" y="2178"/>
                    <a:pt x="17413" y="4076"/>
                  </a:cubicBezTo>
                  <a:cubicBezTo>
                    <a:pt x="16520" y="5300"/>
                    <a:pt x="14070" y="8214"/>
                    <a:pt x="10528" y="8677"/>
                  </a:cubicBezTo>
                  <a:cubicBezTo>
                    <a:pt x="10195" y="8721"/>
                    <a:pt x="9861" y="8742"/>
                    <a:pt x="9525" y="8742"/>
                  </a:cubicBezTo>
                  <a:cubicBezTo>
                    <a:pt x="7057" y="8742"/>
                    <a:pt x="4518" y="7566"/>
                    <a:pt x="1954" y="5234"/>
                  </a:cubicBezTo>
                  <a:cubicBezTo>
                    <a:pt x="3157" y="4075"/>
                    <a:pt x="6311" y="1499"/>
                    <a:pt x="10433" y="1499"/>
                  </a:cubicBezTo>
                  <a:close/>
                  <a:moveTo>
                    <a:pt x="10527" y="1"/>
                  </a:moveTo>
                  <a:cubicBezTo>
                    <a:pt x="4582" y="1"/>
                    <a:pt x="335" y="4701"/>
                    <a:pt x="266" y="4771"/>
                  </a:cubicBezTo>
                  <a:cubicBezTo>
                    <a:pt x="1" y="5069"/>
                    <a:pt x="34" y="5532"/>
                    <a:pt x="332" y="5830"/>
                  </a:cubicBezTo>
                  <a:cubicBezTo>
                    <a:pt x="3377" y="8776"/>
                    <a:pt x="6489" y="10266"/>
                    <a:pt x="9502" y="10266"/>
                  </a:cubicBezTo>
                  <a:cubicBezTo>
                    <a:pt x="9932" y="10266"/>
                    <a:pt x="10329" y="10233"/>
                    <a:pt x="10726" y="10200"/>
                  </a:cubicBezTo>
                  <a:cubicBezTo>
                    <a:pt x="15957" y="9505"/>
                    <a:pt x="19002" y="4539"/>
                    <a:pt x="19102" y="4307"/>
                  </a:cubicBezTo>
                  <a:cubicBezTo>
                    <a:pt x="19300" y="3976"/>
                    <a:pt x="19234" y="3579"/>
                    <a:pt x="18936" y="3347"/>
                  </a:cubicBezTo>
                  <a:cubicBezTo>
                    <a:pt x="15951" y="869"/>
                    <a:pt x="13082" y="1"/>
                    <a:pt x="10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4"/>
            <p:cNvSpPr/>
            <p:nvPr/>
          </p:nvSpPr>
          <p:spPr>
            <a:xfrm>
              <a:off x="3742100" y="2148325"/>
              <a:ext cx="211075" cy="200775"/>
            </a:xfrm>
            <a:custGeom>
              <a:avLst/>
              <a:gdLst/>
              <a:ahLst/>
              <a:cxnLst/>
              <a:rect l="l" t="t" r="r" b="b"/>
              <a:pathLst>
                <a:path w="8443" h="8031" extrusionOk="0">
                  <a:moveTo>
                    <a:pt x="4258" y="1"/>
                  </a:moveTo>
                  <a:cubicBezTo>
                    <a:pt x="4098" y="1"/>
                    <a:pt x="3937" y="10"/>
                    <a:pt x="3775" y="30"/>
                  </a:cubicBezTo>
                  <a:cubicBezTo>
                    <a:pt x="1590" y="261"/>
                    <a:pt x="1" y="2248"/>
                    <a:pt x="233" y="4433"/>
                  </a:cubicBezTo>
                  <a:cubicBezTo>
                    <a:pt x="449" y="6506"/>
                    <a:pt x="2200" y="8030"/>
                    <a:pt x="4239" y="8030"/>
                  </a:cubicBezTo>
                  <a:cubicBezTo>
                    <a:pt x="4381" y="8030"/>
                    <a:pt x="4524" y="8023"/>
                    <a:pt x="4669" y="8008"/>
                  </a:cubicBezTo>
                  <a:cubicBezTo>
                    <a:pt x="6854" y="7743"/>
                    <a:pt x="8443" y="5757"/>
                    <a:pt x="8211" y="3572"/>
                  </a:cubicBezTo>
                  <a:cubicBezTo>
                    <a:pt x="7996" y="1516"/>
                    <a:pt x="6274" y="1"/>
                    <a:pt x="42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4"/>
            <p:cNvSpPr/>
            <p:nvPr/>
          </p:nvSpPr>
          <p:spPr>
            <a:xfrm>
              <a:off x="1363575" y="3796000"/>
              <a:ext cx="4893650" cy="1650275"/>
            </a:xfrm>
            <a:custGeom>
              <a:avLst/>
              <a:gdLst/>
              <a:ahLst/>
              <a:cxnLst/>
              <a:rect l="l" t="t" r="r" b="b"/>
              <a:pathLst>
                <a:path w="195746" h="66011" extrusionOk="0">
                  <a:moveTo>
                    <a:pt x="122023" y="0"/>
                  </a:moveTo>
                  <a:cubicBezTo>
                    <a:pt x="122023" y="0"/>
                    <a:pt x="122023" y="33"/>
                    <a:pt x="122023" y="66"/>
                  </a:cubicBezTo>
                  <a:cubicBezTo>
                    <a:pt x="114539" y="4077"/>
                    <a:pt x="106306" y="5390"/>
                    <a:pt x="98733" y="5390"/>
                  </a:cubicBezTo>
                  <a:cubicBezTo>
                    <a:pt x="84363" y="5390"/>
                    <a:pt x="72366" y="662"/>
                    <a:pt x="72366" y="662"/>
                  </a:cubicBezTo>
                  <a:cubicBezTo>
                    <a:pt x="1" y="2284"/>
                    <a:pt x="1424" y="53629"/>
                    <a:pt x="2815" y="66010"/>
                  </a:cubicBezTo>
                  <a:lnTo>
                    <a:pt x="191475" y="66010"/>
                  </a:lnTo>
                  <a:cubicBezTo>
                    <a:pt x="192865" y="54920"/>
                    <a:pt x="195745" y="1655"/>
                    <a:pt x="122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4"/>
            <p:cNvSpPr/>
            <p:nvPr/>
          </p:nvSpPr>
          <p:spPr>
            <a:xfrm>
              <a:off x="1378475" y="3776125"/>
              <a:ext cx="4839850" cy="1670150"/>
            </a:xfrm>
            <a:custGeom>
              <a:avLst/>
              <a:gdLst/>
              <a:ahLst/>
              <a:cxnLst/>
              <a:rect l="l" t="t" r="r" b="b"/>
              <a:pathLst>
                <a:path w="193594" h="66806" extrusionOk="0">
                  <a:moveTo>
                    <a:pt x="121427" y="1"/>
                  </a:moveTo>
                  <a:cubicBezTo>
                    <a:pt x="121195" y="1"/>
                    <a:pt x="120996" y="133"/>
                    <a:pt x="120864" y="299"/>
                  </a:cubicBezTo>
                  <a:cubicBezTo>
                    <a:pt x="113616" y="4122"/>
                    <a:pt x="105617" y="5379"/>
                    <a:pt x="98228" y="5379"/>
                  </a:cubicBezTo>
                  <a:cubicBezTo>
                    <a:pt x="84118" y="5379"/>
                    <a:pt x="72231" y="794"/>
                    <a:pt x="72035" y="729"/>
                  </a:cubicBezTo>
                  <a:cubicBezTo>
                    <a:pt x="71969" y="696"/>
                    <a:pt x="71837" y="696"/>
                    <a:pt x="71737" y="696"/>
                  </a:cubicBezTo>
                  <a:cubicBezTo>
                    <a:pt x="44393" y="1292"/>
                    <a:pt x="24564" y="9038"/>
                    <a:pt x="12812" y="23670"/>
                  </a:cubicBezTo>
                  <a:cubicBezTo>
                    <a:pt x="1" y="39660"/>
                    <a:pt x="663" y="59555"/>
                    <a:pt x="1457" y="66805"/>
                  </a:cubicBezTo>
                  <a:lnTo>
                    <a:pt x="2980" y="66805"/>
                  </a:lnTo>
                  <a:cubicBezTo>
                    <a:pt x="2219" y="59953"/>
                    <a:pt x="1391" y="40355"/>
                    <a:pt x="14004" y="24630"/>
                  </a:cubicBezTo>
                  <a:cubicBezTo>
                    <a:pt x="25458" y="10395"/>
                    <a:pt x="44824" y="2848"/>
                    <a:pt x="71638" y="2219"/>
                  </a:cubicBezTo>
                  <a:cubicBezTo>
                    <a:pt x="73078" y="2748"/>
                    <a:pt x="84637" y="6908"/>
                    <a:pt x="98256" y="6908"/>
                  </a:cubicBezTo>
                  <a:cubicBezTo>
                    <a:pt x="105928" y="6908"/>
                    <a:pt x="114252" y="5588"/>
                    <a:pt x="121791" y="1557"/>
                  </a:cubicBezTo>
                  <a:cubicBezTo>
                    <a:pt x="148473" y="2219"/>
                    <a:pt x="167772" y="9767"/>
                    <a:pt x="179160" y="23968"/>
                  </a:cubicBezTo>
                  <a:cubicBezTo>
                    <a:pt x="192203" y="40189"/>
                    <a:pt x="190879" y="60648"/>
                    <a:pt x="190118" y="66805"/>
                  </a:cubicBezTo>
                  <a:lnTo>
                    <a:pt x="191640" y="66805"/>
                  </a:lnTo>
                  <a:cubicBezTo>
                    <a:pt x="192435" y="60184"/>
                    <a:pt x="193594" y="39527"/>
                    <a:pt x="180352" y="23008"/>
                  </a:cubicBezTo>
                  <a:cubicBezTo>
                    <a:pt x="168600" y="8376"/>
                    <a:pt x="148771" y="630"/>
                    <a:pt x="121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4"/>
            <p:cNvSpPr/>
            <p:nvPr/>
          </p:nvSpPr>
          <p:spPr>
            <a:xfrm>
              <a:off x="4394275" y="3776125"/>
              <a:ext cx="38900" cy="38925"/>
            </a:xfrm>
            <a:custGeom>
              <a:avLst/>
              <a:gdLst/>
              <a:ahLst/>
              <a:cxnLst/>
              <a:rect l="l" t="t" r="r" b="b"/>
              <a:pathLst>
                <a:path w="1556" h="1557" extrusionOk="0">
                  <a:moveTo>
                    <a:pt x="761" y="1"/>
                  </a:moveTo>
                  <a:cubicBezTo>
                    <a:pt x="331" y="1"/>
                    <a:pt x="0" y="365"/>
                    <a:pt x="0" y="795"/>
                  </a:cubicBezTo>
                  <a:cubicBezTo>
                    <a:pt x="0" y="1192"/>
                    <a:pt x="331" y="1557"/>
                    <a:pt x="761" y="1557"/>
                  </a:cubicBezTo>
                  <a:lnTo>
                    <a:pt x="795" y="1557"/>
                  </a:lnTo>
                  <a:cubicBezTo>
                    <a:pt x="1192" y="1557"/>
                    <a:pt x="1556" y="1192"/>
                    <a:pt x="1556" y="795"/>
                  </a:cubicBezTo>
                  <a:cubicBezTo>
                    <a:pt x="1556" y="365"/>
                    <a:pt x="1192" y="1"/>
                    <a:pt x="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4"/>
            <p:cNvSpPr/>
            <p:nvPr/>
          </p:nvSpPr>
          <p:spPr>
            <a:xfrm>
              <a:off x="2210225" y="3959325"/>
              <a:ext cx="3168075" cy="313400"/>
            </a:xfrm>
            <a:custGeom>
              <a:avLst/>
              <a:gdLst/>
              <a:ahLst/>
              <a:cxnLst/>
              <a:rect l="l" t="t" r="r" b="b"/>
              <a:pathLst>
                <a:path w="126723" h="12536" extrusionOk="0">
                  <a:moveTo>
                    <a:pt x="125897" y="1"/>
                  </a:moveTo>
                  <a:cubicBezTo>
                    <a:pt x="125809" y="1"/>
                    <a:pt x="125719" y="18"/>
                    <a:pt x="125630" y="55"/>
                  </a:cubicBezTo>
                  <a:cubicBezTo>
                    <a:pt x="101474" y="8431"/>
                    <a:pt x="79221" y="10994"/>
                    <a:pt x="61028" y="10994"/>
                  </a:cubicBezTo>
                  <a:cubicBezTo>
                    <a:pt x="51971" y="10994"/>
                    <a:pt x="43921" y="10359"/>
                    <a:pt x="37143" y="9490"/>
                  </a:cubicBezTo>
                  <a:cubicBezTo>
                    <a:pt x="15029" y="6643"/>
                    <a:pt x="1291" y="750"/>
                    <a:pt x="1159" y="684"/>
                  </a:cubicBezTo>
                  <a:cubicBezTo>
                    <a:pt x="1056" y="641"/>
                    <a:pt x="950" y="620"/>
                    <a:pt x="847" y="620"/>
                  </a:cubicBezTo>
                  <a:cubicBezTo>
                    <a:pt x="556" y="620"/>
                    <a:pt x="288" y="787"/>
                    <a:pt x="166" y="1081"/>
                  </a:cubicBezTo>
                  <a:cubicBezTo>
                    <a:pt x="0" y="1478"/>
                    <a:pt x="166" y="1909"/>
                    <a:pt x="563" y="2074"/>
                  </a:cubicBezTo>
                  <a:cubicBezTo>
                    <a:pt x="695" y="2141"/>
                    <a:pt x="14566" y="8132"/>
                    <a:pt x="36878" y="10979"/>
                  </a:cubicBezTo>
                  <a:cubicBezTo>
                    <a:pt x="43731" y="11873"/>
                    <a:pt x="51874" y="12535"/>
                    <a:pt x="61011" y="12535"/>
                  </a:cubicBezTo>
                  <a:cubicBezTo>
                    <a:pt x="79351" y="12535"/>
                    <a:pt x="101795" y="9920"/>
                    <a:pt x="126127" y="1478"/>
                  </a:cubicBezTo>
                  <a:cubicBezTo>
                    <a:pt x="126524" y="1346"/>
                    <a:pt x="126723" y="916"/>
                    <a:pt x="126590" y="518"/>
                  </a:cubicBezTo>
                  <a:cubicBezTo>
                    <a:pt x="126488" y="210"/>
                    <a:pt x="126205" y="1"/>
                    <a:pt x="1258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4"/>
            <p:cNvSpPr/>
            <p:nvPr/>
          </p:nvSpPr>
          <p:spPr>
            <a:xfrm>
              <a:off x="1681375" y="4374675"/>
              <a:ext cx="4291975" cy="453375"/>
            </a:xfrm>
            <a:custGeom>
              <a:avLst/>
              <a:gdLst/>
              <a:ahLst/>
              <a:cxnLst/>
              <a:rect l="l" t="t" r="r" b="b"/>
              <a:pathLst>
                <a:path w="171679" h="18135" extrusionOk="0">
                  <a:moveTo>
                    <a:pt x="872" y="1"/>
                  </a:moveTo>
                  <a:cubicBezTo>
                    <a:pt x="622" y="1"/>
                    <a:pt x="380" y="125"/>
                    <a:pt x="232" y="357"/>
                  </a:cubicBezTo>
                  <a:cubicBezTo>
                    <a:pt x="1" y="688"/>
                    <a:pt x="100" y="1185"/>
                    <a:pt x="464" y="1417"/>
                  </a:cubicBezTo>
                  <a:cubicBezTo>
                    <a:pt x="597" y="1483"/>
                    <a:pt x="14633" y="10355"/>
                    <a:pt x="42539" y="15122"/>
                  </a:cubicBezTo>
                  <a:cubicBezTo>
                    <a:pt x="52537" y="16843"/>
                    <a:pt x="65117" y="18134"/>
                    <a:pt x="80278" y="18134"/>
                  </a:cubicBezTo>
                  <a:cubicBezTo>
                    <a:pt x="104212" y="18134"/>
                    <a:pt x="134536" y="14890"/>
                    <a:pt x="171017" y="4727"/>
                  </a:cubicBezTo>
                  <a:cubicBezTo>
                    <a:pt x="171447" y="4628"/>
                    <a:pt x="171679" y="4197"/>
                    <a:pt x="171546" y="3800"/>
                  </a:cubicBezTo>
                  <a:cubicBezTo>
                    <a:pt x="171466" y="3452"/>
                    <a:pt x="171168" y="3233"/>
                    <a:pt x="170847" y="3233"/>
                  </a:cubicBezTo>
                  <a:cubicBezTo>
                    <a:pt x="170772" y="3233"/>
                    <a:pt x="170695" y="3245"/>
                    <a:pt x="170619" y="3270"/>
                  </a:cubicBezTo>
                  <a:cubicBezTo>
                    <a:pt x="134277" y="13361"/>
                    <a:pt x="104086" y="16616"/>
                    <a:pt x="80283" y="16616"/>
                  </a:cubicBezTo>
                  <a:cubicBezTo>
                    <a:pt x="65275" y="16616"/>
                    <a:pt x="52806" y="15322"/>
                    <a:pt x="42937" y="13632"/>
                  </a:cubicBezTo>
                  <a:cubicBezTo>
                    <a:pt x="15262" y="8931"/>
                    <a:pt x="1424" y="192"/>
                    <a:pt x="1292" y="126"/>
                  </a:cubicBezTo>
                  <a:cubicBezTo>
                    <a:pt x="1159" y="41"/>
                    <a:pt x="1014" y="1"/>
                    <a:pt x="8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4"/>
            <p:cNvSpPr/>
            <p:nvPr/>
          </p:nvSpPr>
          <p:spPr>
            <a:xfrm>
              <a:off x="1442200" y="4987175"/>
              <a:ext cx="4708250" cy="330800"/>
            </a:xfrm>
            <a:custGeom>
              <a:avLst/>
              <a:gdLst/>
              <a:ahLst/>
              <a:cxnLst/>
              <a:rect l="l" t="t" r="r" b="b"/>
              <a:pathLst>
                <a:path w="188330" h="13232" extrusionOk="0">
                  <a:moveTo>
                    <a:pt x="863" y="1"/>
                  </a:moveTo>
                  <a:cubicBezTo>
                    <a:pt x="513" y="1"/>
                    <a:pt x="212" y="222"/>
                    <a:pt x="100" y="586"/>
                  </a:cubicBezTo>
                  <a:cubicBezTo>
                    <a:pt x="1" y="983"/>
                    <a:pt x="232" y="1414"/>
                    <a:pt x="663" y="1513"/>
                  </a:cubicBezTo>
                  <a:cubicBezTo>
                    <a:pt x="894" y="1579"/>
                    <a:pt x="25656" y="8167"/>
                    <a:pt x="60879" y="11411"/>
                  </a:cubicBezTo>
                  <a:cubicBezTo>
                    <a:pt x="72101" y="12471"/>
                    <a:pt x="85211" y="13232"/>
                    <a:pt x="99445" y="13232"/>
                  </a:cubicBezTo>
                  <a:cubicBezTo>
                    <a:pt x="126491" y="13232"/>
                    <a:pt x="157642" y="10451"/>
                    <a:pt x="187668" y="1513"/>
                  </a:cubicBezTo>
                  <a:cubicBezTo>
                    <a:pt x="188098" y="1381"/>
                    <a:pt x="188330" y="950"/>
                    <a:pt x="188198" y="553"/>
                  </a:cubicBezTo>
                  <a:cubicBezTo>
                    <a:pt x="188091" y="232"/>
                    <a:pt x="187789" y="19"/>
                    <a:pt x="187468" y="19"/>
                  </a:cubicBezTo>
                  <a:cubicBezTo>
                    <a:pt x="187391" y="19"/>
                    <a:pt x="187314" y="31"/>
                    <a:pt x="187238" y="56"/>
                  </a:cubicBezTo>
                  <a:cubicBezTo>
                    <a:pt x="157401" y="8940"/>
                    <a:pt x="126445" y="11697"/>
                    <a:pt x="99538" y="11697"/>
                  </a:cubicBezTo>
                  <a:cubicBezTo>
                    <a:pt x="85336" y="11697"/>
                    <a:pt x="72263" y="10929"/>
                    <a:pt x="61078" y="9888"/>
                  </a:cubicBezTo>
                  <a:cubicBezTo>
                    <a:pt x="25954" y="6644"/>
                    <a:pt x="1292" y="123"/>
                    <a:pt x="1060" y="23"/>
                  </a:cubicBezTo>
                  <a:cubicBezTo>
                    <a:pt x="993" y="8"/>
                    <a:pt x="927" y="1"/>
                    <a:pt x="8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4"/>
            <p:cNvSpPr/>
            <p:nvPr/>
          </p:nvSpPr>
          <p:spPr>
            <a:xfrm>
              <a:off x="5198700" y="5217250"/>
              <a:ext cx="91050" cy="229025"/>
            </a:xfrm>
            <a:custGeom>
              <a:avLst/>
              <a:gdLst/>
              <a:ahLst/>
              <a:cxnLst/>
              <a:rect l="l" t="t" r="r" b="b"/>
              <a:pathLst>
                <a:path w="3642" h="9161" extrusionOk="0">
                  <a:moveTo>
                    <a:pt x="2794" y="1"/>
                  </a:moveTo>
                  <a:cubicBezTo>
                    <a:pt x="2457" y="1"/>
                    <a:pt x="2137" y="222"/>
                    <a:pt x="2053" y="586"/>
                  </a:cubicBezTo>
                  <a:lnTo>
                    <a:pt x="0" y="9160"/>
                  </a:lnTo>
                  <a:lnTo>
                    <a:pt x="1556" y="9160"/>
                  </a:lnTo>
                  <a:lnTo>
                    <a:pt x="3542" y="950"/>
                  </a:lnTo>
                  <a:cubicBezTo>
                    <a:pt x="3642" y="520"/>
                    <a:pt x="3377" y="123"/>
                    <a:pt x="2980" y="23"/>
                  </a:cubicBezTo>
                  <a:cubicBezTo>
                    <a:pt x="2918" y="8"/>
                    <a:pt x="2856" y="1"/>
                    <a:pt x="27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1" name="Google Shape;2581;p64"/>
          <p:cNvGrpSpPr/>
          <p:nvPr/>
        </p:nvGrpSpPr>
        <p:grpSpPr>
          <a:xfrm>
            <a:off x="7618868" y="3990449"/>
            <a:ext cx="1102268" cy="1268592"/>
            <a:chOff x="1505825" y="238100"/>
            <a:chExt cx="4532350" cy="5216250"/>
          </a:xfrm>
        </p:grpSpPr>
        <p:sp>
          <p:nvSpPr>
            <p:cNvPr id="2582" name="Google Shape;2582;p64"/>
            <p:cNvSpPr/>
            <p:nvPr/>
          </p:nvSpPr>
          <p:spPr>
            <a:xfrm>
              <a:off x="3193850" y="2448075"/>
              <a:ext cx="86600" cy="154450"/>
            </a:xfrm>
            <a:custGeom>
              <a:avLst/>
              <a:gdLst/>
              <a:ahLst/>
              <a:cxnLst/>
              <a:rect l="l" t="t" r="r" b="b"/>
              <a:pathLst>
                <a:path w="3464" h="6178" extrusionOk="0">
                  <a:moveTo>
                    <a:pt x="756" y="1"/>
                  </a:moveTo>
                  <a:cubicBezTo>
                    <a:pt x="647" y="1"/>
                    <a:pt x="534" y="27"/>
                    <a:pt x="427" y="81"/>
                  </a:cubicBezTo>
                  <a:cubicBezTo>
                    <a:pt x="119" y="247"/>
                    <a:pt x="0" y="650"/>
                    <a:pt x="166" y="958"/>
                  </a:cubicBezTo>
                  <a:cubicBezTo>
                    <a:pt x="949" y="2429"/>
                    <a:pt x="1613" y="4042"/>
                    <a:pt x="2111" y="5726"/>
                  </a:cubicBezTo>
                  <a:cubicBezTo>
                    <a:pt x="2206" y="6011"/>
                    <a:pt x="2467" y="6177"/>
                    <a:pt x="2752" y="6177"/>
                  </a:cubicBezTo>
                  <a:cubicBezTo>
                    <a:pt x="2799" y="6177"/>
                    <a:pt x="2870" y="6177"/>
                    <a:pt x="2942" y="6153"/>
                  </a:cubicBezTo>
                  <a:cubicBezTo>
                    <a:pt x="3274" y="6058"/>
                    <a:pt x="3463" y="5703"/>
                    <a:pt x="3369" y="5347"/>
                  </a:cubicBezTo>
                  <a:cubicBezTo>
                    <a:pt x="2847" y="3568"/>
                    <a:pt x="2159" y="1884"/>
                    <a:pt x="1329" y="342"/>
                  </a:cubicBezTo>
                  <a:cubicBezTo>
                    <a:pt x="1200" y="117"/>
                    <a:pt x="985" y="1"/>
                    <a:pt x="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4"/>
            <p:cNvSpPr/>
            <p:nvPr/>
          </p:nvSpPr>
          <p:spPr>
            <a:xfrm>
              <a:off x="3206900" y="3204375"/>
              <a:ext cx="48650" cy="69450"/>
            </a:xfrm>
            <a:custGeom>
              <a:avLst/>
              <a:gdLst/>
              <a:ahLst/>
              <a:cxnLst/>
              <a:rect l="l" t="t" r="r" b="b"/>
              <a:pathLst>
                <a:path w="1946" h="2778" extrusionOk="0">
                  <a:moveTo>
                    <a:pt x="1223" y="1"/>
                  </a:moveTo>
                  <a:cubicBezTo>
                    <a:pt x="944" y="1"/>
                    <a:pt x="671" y="178"/>
                    <a:pt x="593" y="452"/>
                  </a:cubicBezTo>
                  <a:cubicBezTo>
                    <a:pt x="308" y="1378"/>
                    <a:pt x="119" y="1899"/>
                    <a:pt x="119" y="1899"/>
                  </a:cubicBezTo>
                  <a:cubicBezTo>
                    <a:pt x="0" y="2231"/>
                    <a:pt x="166" y="2611"/>
                    <a:pt x="498" y="2753"/>
                  </a:cubicBezTo>
                  <a:cubicBezTo>
                    <a:pt x="569" y="2777"/>
                    <a:pt x="664" y="2777"/>
                    <a:pt x="735" y="2777"/>
                  </a:cubicBezTo>
                  <a:cubicBezTo>
                    <a:pt x="996" y="2777"/>
                    <a:pt x="1257" y="2611"/>
                    <a:pt x="1352" y="2350"/>
                  </a:cubicBezTo>
                  <a:cubicBezTo>
                    <a:pt x="1352" y="2326"/>
                    <a:pt x="1542" y="1804"/>
                    <a:pt x="1850" y="856"/>
                  </a:cubicBezTo>
                  <a:cubicBezTo>
                    <a:pt x="1945" y="500"/>
                    <a:pt x="1755" y="144"/>
                    <a:pt x="1400" y="25"/>
                  </a:cubicBezTo>
                  <a:cubicBezTo>
                    <a:pt x="1342" y="9"/>
                    <a:pt x="1282" y="1"/>
                    <a:pt x="12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>
              <a:off x="3237125" y="2512350"/>
              <a:ext cx="1050275" cy="1209800"/>
            </a:xfrm>
            <a:custGeom>
              <a:avLst/>
              <a:gdLst/>
              <a:ahLst/>
              <a:cxnLst/>
              <a:rect l="l" t="t" r="r" b="b"/>
              <a:pathLst>
                <a:path w="42011" h="48392" extrusionOk="0">
                  <a:moveTo>
                    <a:pt x="40658" y="0"/>
                  </a:moveTo>
                  <a:cubicBezTo>
                    <a:pt x="40563" y="95"/>
                    <a:pt x="40445" y="190"/>
                    <a:pt x="40326" y="285"/>
                  </a:cubicBezTo>
                  <a:cubicBezTo>
                    <a:pt x="36815" y="3250"/>
                    <a:pt x="33020" y="5741"/>
                    <a:pt x="28584" y="7164"/>
                  </a:cubicBezTo>
                  <a:cubicBezTo>
                    <a:pt x="27263" y="7598"/>
                    <a:pt x="25959" y="7917"/>
                    <a:pt x="24616" y="7917"/>
                  </a:cubicBezTo>
                  <a:cubicBezTo>
                    <a:pt x="24343" y="7917"/>
                    <a:pt x="24069" y="7904"/>
                    <a:pt x="23793" y="7876"/>
                  </a:cubicBezTo>
                  <a:cubicBezTo>
                    <a:pt x="18622" y="7401"/>
                    <a:pt x="13427" y="7117"/>
                    <a:pt x="8327" y="5931"/>
                  </a:cubicBezTo>
                  <a:cubicBezTo>
                    <a:pt x="5789" y="5338"/>
                    <a:pt x="3440" y="4318"/>
                    <a:pt x="1211" y="3084"/>
                  </a:cubicBezTo>
                  <a:cubicBezTo>
                    <a:pt x="1139" y="3037"/>
                    <a:pt x="1068" y="2989"/>
                    <a:pt x="1021" y="2966"/>
                  </a:cubicBezTo>
                  <a:lnTo>
                    <a:pt x="1021" y="2966"/>
                  </a:lnTo>
                  <a:cubicBezTo>
                    <a:pt x="4057" y="13166"/>
                    <a:pt x="1211" y="24386"/>
                    <a:pt x="1" y="28347"/>
                  </a:cubicBezTo>
                  <a:cubicBezTo>
                    <a:pt x="1325" y="30687"/>
                    <a:pt x="11509" y="48392"/>
                    <a:pt x="21417" y="48392"/>
                  </a:cubicBezTo>
                  <a:cubicBezTo>
                    <a:pt x="21450" y="48392"/>
                    <a:pt x="21483" y="48391"/>
                    <a:pt x="21515" y="48391"/>
                  </a:cubicBezTo>
                  <a:cubicBezTo>
                    <a:pt x="32427" y="48272"/>
                    <a:pt x="40706" y="30434"/>
                    <a:pt x="42010" y="27469"/>
                  </a:cubicBezTo>
                  <a:cubicBezTo>
                    <a:pt x="38903" y="20424"/>
                    <a:pt x="40113" y="5338"/>
                    <a:pt x="40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>
              <a:off x="3220525" y="2495875"/>
              <a:ext cx="1083475" cy="1242875"/>
            </a:xfrm>
            <a:custGeom>
              <a:avLst/>
              <a:gdLst/>
              <a:ahLst/>
              <a:cxnLst/>
              <a:rect l="l" t="t" r="r" b="b"/>
              <a:pathLst>
                <a:path w="43339" h="49715" extrusionOk="0">
                  <a:moveTo>
                    <a:pt x="40516" y="2178"/>
                  </a:moveTo>
                  <a:lnTo>
                    <a:pt x="40516" y="2178"/>
                  </a:lnTo>
                  <a:cubicBezTo>
                    <a:pt x="39923" y="8772"/>
                    <a:pt x="39235" y="21510"/>
                    <a:pt x="41963" y="28128"/>
                  </a:cubicBezTo>
                  <a:cubicBezTo>
                    <a:pt x="40610" y="31141"/>
                    <a:pt x="32474" y="48291"/>
                    <a:pt x="22179" y="48410"/>
                  </a:cubicBezTo>
                  <a:lnTo>
                    <a:pt x="22085" y="48410"/>
                  </a:lnTo>
                  <a:cubicBezTo>
                    <a:pt x="12834" y="48410"/>
                    <a:pt x="3013" y="31805"/>
                    <a:pt x="1376" y="28911"/>
                  </a:cubicBezTo>
                  <a:cubicBezTo>
                    <a:pt x="2657" y="24641"/>
                    <a:pt x="5077" y="14560"/>
                    <a:pt x="2705" y="4906"/>
                  </a:cubicBezTo>
                  <a:lnTo>
                    <a:pt x="2705" y="4906"/>
                  </a:lnTo>
                  <a:cubicBezTo>
                    <a:pt x="4840" y="5997"/>
                    <a:pt x="6880" y="6779"/>
                    <a:pt x="8848" y="7230"/>
                  </a:cubicBezTo>
                  <a:cubicBezTo>
                    <a:pt x="13047" y="8203"/>
                    <a:pt x="17364" y="8582"/>
                    <a:pt x="21539" y="8938"/>
                  </a:cubicBezTo>
                  <a:cubicBezTo>
                    <a:pt x="22488" y="9033"/>
                    <a:pt x="23437" y="9104"/>
                    <a:pt x="24386" y="9199"/>
                  </a:cubicBezTo>
                  <a:cubicBezTo>
                    <a:pt x="24658" y="9223"/>
                    <a:pt x="24927" y="9234"/>
                    <a:pt x="25192" y="9234"/>
                  </a:cubicBezTo>
                  <a:cubicBezTo>
                    <a:pt x="26756" y="9234"/>
                    <a:pt x="28201" y="8849"/>
                    <a:pt x="29438" y="8464"/>
                  </a:cubicBezTo>
                  <a:cubicBezTo>
                    <a:pt x="33138" y="7278"/>
                    <a:pt x="36697" y="5261"/>
                    <a:pt x="40516" y="2178"/>
                  </a:cubicBezTo>
                  <a:close/>
                  <a:moveTo>
                    <a:pt x="41349" y="1"/>
                  </a:moveTo>
                  <a:cubicBezTo>
                    <a:pt x="41192" y="1"/>
                    <a:pt x="41037" y="58"/>
                    <a:pt x="40919" y="161"/>
                  </a:cubicBezTo>
                  <a:lnTo>
                    <a:pt x="40800" y="256"/>
                  </a:lnTo>
                  <a:cubicBezTo>
                    <a:pt x="40729" y="304"/>
                    <a:pt x="40658" y="375"/>
                    <a:pt x="40587" y="446"/>
                  </a:cubicBezTo>
                  <a:cubicBezTo>
                    <a:pt x="36531" y="3838"/>
                    <a:pt x="32854" y="5973"/>
                    <a:pt x="29035" y="7206"/>
                  </a:cubicBezTo>
                  <a:cubicBezTo>
                    <a:pt x="27912" y="7574"/>
                    <a:pt x="26597" y="7923"/>
                    <a:pt x="25194" y="7923"/>
                  </a:cubicBezTo>
                  <a:cubicBezTo>
                    <a:pt x="24966" y="7923"/>
                    <a:pt x="24736" y="7914"/>
                    <a:pt x="24504" y="7894"/>
                  </a:cubicBezTo>
                  <a:cubicBezTo>
                    <a:pt x="23555" y="7799"/>
                    <a:pt x="22606" y="7728"/>
                    <a:pt x="21658" y="7633"/>
                  </a:cubicBezTo>
                  <a:cubicBezTo>
                    <a:pt x="17530" y="7278"/>
                    <a:pt x="13237" y="6898"/>
                    <a:pt x="9133" y="5949"/>
                  </a:cubicBezTo>
                  <a:cubicBezTo>
                    <a:pt x="6903" y="5427"/>
                    <a:pt x="4697" y="4550"/>
                    <a:pt x="2183" y="3150"/>
                  </a:cubicBezTo>
                  <a:cubicBezTo>
                    <a:pt x="2135" y="3126"/>
                    <a:pt x="2064" y="3103"/>
                    <a:pt x="2017" y="3055"/>
                  </a:cubicBezTo>
                  <a:cubicBezTo>
                    <a:pt x="1912" y="2992"/>
                    <a:pt x="1798" y="2962"/>
                    <a:pt x="1684" y="2962"/>
                  </a:cubicBezTo>
                  <a:cubicBezTo>
                    <a:pt x="1542" y="2962"/>
                    <a:pt x="1401" y="3010"/>
                    <a:pt x="1282" y="3103"/>
                  </a:cubicBezTo>
                  <a:cubicBezTo>
                    <a:pt x="1068" y="3269"/>
                    <a:pt x="973" y="3553"/>
                    <a:pt x="1044" y="3814"/>
                  </a:cubicBezTo>
                  <a:cubicBezTo>
                    <a:pt x="4033" y="13730"/>
                    <a:pt x="1329" y="24594"/>
                    <a:pt x="48" y="28816"/>
                  </a:cubicBezTo>
                  <a:cubicBezTo>
                    <a:pt x="1" y="28982"/>
                    <a:pt x="1" y="29148"/>
                    <a:pt x="95" y="29314"/>
                  </a:cubicBezTo>
                  <a:cubicBezTo>
                    <a:pt x="1993" y="32730"/>
                    <a:pt x="12003" y="49714"/>
                    <a:pt x="22085" y="49714"/>
                  </a:cubicBezTo>
                  <a:lnTo>
                    <a:pt x="22179" y="49714"/>
                  </a:lnTo>
                  <a:cubicBezTo>
                    <a:pt x="33423" y="49596"/>
                    <a:pt x="41725" y="31924"/>
                    <a:pt x="43267" y="28389"/>
                  </a:cubicBezTo>
                  <a:cubicBezTo>
                    <a:pt x="43338" y="28223"/>
                    <a:pt x="43338" y="28033"/>
                    <a:pt x="43267" y="27867"/>
                  </a:cubicBezTo>
                  <a:cubicBezTo>
                    <a:pt x="40207" y="20870"/>
                    <a:pt x="41512" y="5332"/>
                    <a:pt x="41986" y="731"/>
                  </a:cubicBezTo>
                  <a:cubicBezTo>
                    <a:pt x="42010" y="470"/>
                    <a:pt x="41868" y="209"/>
                    <a:pt x="41630" y="66"/>
                  </a:cubicBezTo>
                  <a:cubicBezTo>
                    <a:pt x="41541" y="22"/>
                    <a:pt x="41445" y="1"/>
                    <a:pt x="413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>
              <a:off x="4268400" y="3182875"/>
              <a:ext cx="51025" cy="59500"/>
            </a:xfrm>
            <a:custGeom>
              <a:avLst/>
              <a:gdLst/>
              <a:ahLst/>
              <a:cxnLst/>
              <a:rect l="l" t="t" r="r" b="b"/>
              <a:pathLst>
                <a:path w="2041" h="2380" extrusionOk="0">
                  <a:moveTo>
                    <a:pt x="763" y="0"/>
                  </a:moveTo>
                  <a:cubicBezTo>
                    <a:pt x="675" y="0"/>
                    <a:pt x="585" y="18"/>
                    <a:pt x="498" y="55"/>
                  </a:cubicBezTo>
                  <a:cubicBezTo>
                    <a:pt x="166" y="198"/>
                    <a:pt x="0" y="577"/>
                    <a:pt x="166" y="909"/>
                  </a:cubicBezTo>
                  <a:cubicBezTo>
                    <a:pt x="332" y="1312"/>
                    <a:pt x="522" y="1692"/>
                    <a:pt x="735" y="2048"/>
                  </a:cubicBezTo>
                  <a:cubicBezTo>
                    <a:pt x="854" y="2261"/>
                    <a:pt x="1068" y="2380"/>
                    <a:pt x="1281" y="2380"/>
                  </a:cubicBezTo>
                  <a:cubicBezTo>
                    <a:pt x="1400" y="2380"/>
                    <a:pt x="1518" y="2332"/>
                    <a:pt x="1613" y="2285"/>
                  </a:cubicBezTo>
                  <a:cubicBezTo>
                    <a:pt x="1922" y="2095"/>
                    <a:pt x="2040" y="1692"/>
                    <a:pt x="1850" y="1384"/>
                  </a:cubicBezTo>
                  <a:cubicBezTo>
                    <a:pt x="1684" y="1075"/>
                    <a:pt x="1518" y="743"/>
                    <a:pt x="1352" y="387"/>
                  </a:cubicBezTo>
                  <a:cubicBezTo>
                    <a:pt x="1247" y="142"/>
                    <a:pt x="1013" y="0"/>
                    <a:pt x="7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>
              <a:off x="4236375" y="2448150"/>
              <a:ext cx="40350" cy="80225"/>
            </a:xfrm>
            <a:custGeom>
              <a:avLst/>
              <a:gdLst/>
              <a:ahLst/>
              <a:cxnLst/>
              <a:rect l="l" t="t" r="r" b="b"/>
              <a:pathLst>
                <a:path w="1614" h="3209" extrusionOk="0">
                  <a:moveTo>
                    <a:pt x="906" y="1"/>
                  </a:moveTo>
                  <a:cubicBezTo>
                    <a:pt x="586" y="1"/>
                    <a:pt x="305" y="227"/>
                    <a:pt x="261" y="552"/>
                  </a:cubicBezTo>
                  <a:cubicBezTo>
                    <a:pt x="261" y="552"/>
                    <a:pt x="166" y="1264"/>
                    <a:pt x="48" y="2497"/>
                  </a:cubicBezTo>
                  <a:cubicBezTo>
                    <a:pt x="0" y="2853"/>
                    <a:pt x="261" y="3185"/>
                    <a:pt x="641" y="3209"/>
                  </a:cubicBezTo>
                  <a:lnTo>
                    <a:pt x="688" y="3209"/>
                  </a:lnTo>
                  <a:cubicBezTo>
                    <a:pt x="1020" y="3209"/>
                    <a:pt x="1305" y="2972"/>
                    <a:pt x="1352" y="2640"/>
                  </a:cubicBezTo>
                  <a:cubicBezTo>
                    <a:pt x="1471" y="1430"/>
                    <a:pt x="1566" y="742"/>
                    <a:pt x="1566" y="742"/>
                  </a:cubicBezTo>
                  <a:cubicBezTo>
                    <a:pt x="1613" y="362"/>
                    <a:pt x="1352" y="54"/>
                    <a:pt x="996" y="7"/>
                  </a:cubicBezTo>
                  <a:cubicBezTo>
                    <a:pt x="966" y="3"/>
                    <a:pt x="936" y="1"/>
                    <a:pt x="9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>
              <a:off x="2859975" y="712025"/>
              <a:ext cx="1541275" cy="1472400"/>
            </a:xfrm>
            <a:custGeom>
              <a:avLst/>
              <a:gdLst/>
              <a:ahLst/>
              <a:cxnLst/>
              <a:rect l="l" t="t" r="r" b="b"/>
              <a:pathLst>
                <a:path w="61651" h="58896" extrusionOk="0">
                  <a:moveTo>
                    <a:pt x="47121" y="14502"/>
                  </a:moveTo>
                  <a:cubicBezTo>
                    <a:pt x="49283" y="14502"/>
                    <a:pt x="50929" y="15344"/>
                    <a:pt x="50929" y="15344"/>
                  </a:cubicBezTo>
                  <a:cubicBezTo>
                    <a:pt x="49362" y="21043"/>
                    <a:pt x="45313" y="22181"/>
                    <a:pt x="42329" y="22181"/>
                  </a:cubicBezTo>
                  <a:cubicBezTo>
                    <a:pt x="40345" y="22181"/>
                    <a:pt x="38831" y="21678"/>
                    <a:pt x="38831" y="21678"/>
                  </a:cubicBezTo>
                  <a:cubicBezTo>
                    <a:pt x="40937" y="15809"/>
                    <a:pt x="44429" y="14502"/>
                    <a:pt x="47121" y="14502"/>
                  </a:cubicBezTo>
                  <a:close/>
                  <a:moveTo>
                    <a:pt x="18498" y="30490"/>
                  </a:moveTo>
                  <a:cubicBezTo>
                    <a:pt x="20657" y="30490"/>
                    <a:pt x="22298" y="31332"/>
                    <a:pt x="22298" y="31332"/>
                  </a:cubicBezTo>
                  <a:cubicBezTo>
                    <a:pt x="20731" y="37031"/>
                    <a:pt x="16682" y="38169"/>
                    <a:pt x="13698" y="38169"/>
                  </a:cubicBezTo>
                  <a:cubicBezTo>
                    <a:pt x="11714" y="38169"/>
                    <a:pt x="10200" y="37666"/>
                    <a:pt x="10200" y="37666"/>
                  </a:cubicBezTo>
                  <a:cubicBezTo>
                    <a:pt x="12319" y="31797"/>
                    <a:pt x="15810" y="30490"/>
                    <a:pt x="18498" y="30490"/>
                  </a:cubicBezTo>
                  <a:close/>
                  <a:moveTo>
                    <a:pt x="39083" y="0"/>
                  </a:moveTo>
                  <a:cubicBezTo>
                    <a:pt x="33651" y="0"/>
                    <a:pt x="28351" y="1305"/>
                    <a:pt x="23176" y="3508"/>
                  </a:cubicBezTo>
                  <a:cubicBezTo>
                    <a:pt x="18337" y="5548"/>
                    <a:pt x="13830" y="8276"/>
                    <a:pt x="9939" y="11905"/>
                  </a:cubicBezTo>
                  <a:cubicBezTo>
                    <a:pt x="6571" y="15036"/>
                    <a:pt x="3819" y="18689"/>
                    <a:pt x="1708" y="22793"/>
                  </a:cubicBezTo>
                  <a:cubicBezTo>
                    <a:pt x="427" y="25331"/>
                    <a:pt x="166" y="28130"/>
                    <a:pt x="48" y="30905"/>
                  </a:cubicBezTo>
                  <a:cubicBezTo>
                    <a:pt x="0" y="32376"/>
                    <a:pt x="143" y="33847"/>
                    <a:pt x="285" y="35317"/>
                  </a:cubicBezTo>
                  <a:cubicBezTo>
                    <a:pt x="475" y="37286"/>
                    <a:pt x="1068" y="39089"/>
                    <a:pt x="2254" y="40726"/>
                  </a:cubicBezTo>
                  <a:cubicBezTo>
                    <a:pt x="3203" y="42054"/>
                    <a:pt x="4057" y="43430"/>
                    <a:pt x="4958" y="44782"/>
                  </a:cubicBezTo>
                  <a:cubicBezTo>
                    <a:pt x="5172" y="45090"/>
                    <a:pt x="5385" y="45399"/>
                    <a:pt x="5551" y="45707"/>
                  </a:cubicBezTo>
                  <a:cubicBezTo>
                    <a:pt x="5788" y="46181"/>
                    <a:pt x="6144" y="46751"/>
                    <a:pt x="5622" y="47154"/>
                  </a:cubicBezTo>
                  <a:cubicBezTo>
                    <a:pt x="5409" y="47302"/>
                    <a:pt x="5082" y="47325"/>
                    <a:pt x="4751" y="47325"/>
                  </a:cubicBezTo>
                  <a:cubicBezTo>
                    <a:pt x="4604" y="47325"/>
                    <a:pt x="4456" y="47320"/>
                    <a:pt x="4318" y="47320"/>
                  </a:cubicBezTo>
                  <a:cubicBezTo>
                    <a:pt x="3962" y="47320"/>
                    <a:pt x="3606" y="47154"/>
                    <a:pt x="3226" y="47154"/>
                  </a:cubicBezTo>
                  <a:cubicBezTo>
                    <a:pt x="3204" y="47153"/>
                    <a:pt x="3182" y="47153"/>
                    <a:pt x="3160" y="47153"/>
                  </a:cubicBezTo>
                  <a:cubicBezTo>
                    <a:pt x="2178" y="47153"/>
                    <a:pt x="1537" y="47673"/>
                    <a:pt x="1281" y="48625"/>
                  </a:cubicBezTo>
                  <a:cubicBezTo>
                    <a:pt x="831" y="50261"/>
                    <a:pt x="1258" y="51471"/>
                    <a:pt x="2657" y="52444"/>
                  </a:cubicBezTo>
                  <a:cubicBezTo>
                    <a:pt x="4665" y="53812"/>
                    <a:pt x="6940" y="54133"/>
                    <a:pt x="9233" y="54133"/>
                  </a:cubicBezTo>
                  <a:cubicBezTo>
                    <a:pt x="9405" y="54133"/>
                    <a:pt x="9577" y="54131"/>
                    <a:pt x="9750" y="54128"/>
                  </a:cubicBezTo>
                  <a:cubicBezTo>
                    <a:pt x="9812" y="54127"/>
                    <a:pt x="9874" y="54126"/>
                    <a:pt x="9936" y="54126"/>
                  </a:cubicBezTo>
                  <a:cubicBezTo>
                    <a:pt x="11273" y="54126"/>
                    <a:pt x="12366" y="54380"/>
                    <a:pt x="13545" y="55219"/>
                  </a:cubicBezTo>
                  <a:cubicBezTo>
                    <a:pt x="15846" y="56832"/>
                    <a:pt x="18360" y="58232"/>
                    <a:pt x="21254" y="58635"/>
                  </a:cubicBezTo>
                  <a:cubicBezTo>
                    <a:pt x="22416" y="58825"/>
                    <a:pt x="23603" y="58825"/>
                    <a:pt x="24789" y="58896"/>
                  </a:cubicBezTo>
                  <a:cubicBezTo>
                    <a:pt x="26046" y="55527"/>
                    <a:pt x="27588" y="52539"/>
                    <a:pt x="29722" y="49929"/>
                  </a:cubicBezTo>
                  <a:cubicBezTo>
                    <a:pt x="34894" y="43501"/>
                    <a:pt x="41535" y="39279"/>
                    <a:pt x="49458" y="37073"/>
                  </a:cubicBezTo>
                  <a:cubicBezTo>
                    <a:pt x="51024" y="36646"/>
                    <a:pt x="52637" y="36314"/>
                    <a:pt x="54202" y="35910"/>
                  </a:cubicBezTo>
                  <a:cubicBezTo>
                    <a:pt x="55228" y="35632"/>
                    <a:pt x="56254" y="35521"/>
                    <a:pt x="57279" y="35521"/>
                  </a:cubicBezTo>
                  <a:cubicBezTo>
                    <a:pt x="58436" y="35521"/>
                    <a:pt x="59593" y="35662"/>
                    <a:pt x="60749" y="35863"/>
                  </a:cubicBezTo>
                  <a:cubicBezTo>
                    <a:pt x="61105" y="35910"/>
                    <a:pt x="61390" y="36029"/>
                    <a:pt x="61651" y="36171"/>
                  </a:cubicBezTo>
                  <a:cubicBezTo>
                    <a:pt x="59089" y="23315"/>
                    <a:pt x="51498" y="7777"/>
                    <a:pt x="48059" y="1136"/>
                  </a:cubicBezTo>
                  <a:cubicBezTo>
                    <a:pt x="47893" y="1136"/>
                    <a:pt x="47703" y="1112"/>
                    <a:pt x="47466" y="1064"/>
                  </a:cubicBezTo>
                  <a:cubicBezTo>
                    <a:pt x="44637" y="337"/>
                    <a:pt x="41843" y="0"/>
                    <a:pt x="390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4"/>
            <p:cNvSpPr/>
            <p:nvPr/>
          </p:nvSpPr>
          <p:spPr>
            <a:xfrm>
              <a:off x="2849300" y="701000"/>
              <a:ext cx="1566775" cy="1494700"/>
            </a:xfrm>
            <a:custGeom>
              <a:avLst/>
              <a:gdLst/>
              <a:ahLst/>
              <a:cxnLst/>
              <a:rect l="l" t="t" r="r" b="b"/>
              <a:pathLst>
                <a:path w="62671" h="59788" extrusionOk="0">
                  <a:moveTo>
                    <a:pt x="47549" y="15376"/>
                  </a:moveTo>
                  <a:cubicBezTo>
                    <a:pt x="49042" y="15376"/>
                    <a:pt x="50283" y="15793"/>
                    <a:pt x="50834" y="16023"/>
                  </a:cubicBezTo>
                  <a:cubicBezTo>
                    <a:pt x="50099" y="18490"/>
                    <a:pt x="48770" y="20245"/>
                    <a:pt x="46920" y="21241"/>
                  </a:cubicBezTo>
                  <a:cubicBezTo>
                    <a:pt x="45544" y="21976"/>
                    <a:pt x="44050" y="22196"/>
                    <a:pt x="42757" y="22196"/>
                  </a:cubicBezTo>
                  <a:cubicBezTo>
                    <a:pt x="41464" y="22196"/>
                    <a:pt x="40373" y="21976"/>
                    <a:pt x="39804" y="21834"/>
                  </a:cubicBezTo>
                  <a:cubicBezTo>
                    <a:pt x="41014" y="18727"/>
                    <a:pt x="42721" y="16734"/>
                    <a:pt x="44927" y="15857"/>
                  </a:cubicBezTo>
                  <a:cubicBezTo>
                    <a:pt x="45829" y="15503"/>
                    <a:pt x="46727" y="15376"/>
                    <a:pt x="47549" y="15376"/>
                  </a:cubicBezTo>
                  <a:close/>
                  <a:moveTo>
                    <a:pt x="47570" y="14525"/>
                  </a:moveTo>
                  <a:cubicBezTo>
                    <a:pt x="46653" y="14525"/>
                    <a:pt x="45644" y="14669"/>
                    <a:pt x="44619" y="15074"/>
                  </a:cubicBezTo>
                  <a:cubicBezTo>
                    <a:pt x="42081" y="16070"/>
                    <a:pt x="40136" y="18395"/>
                    <a:pt x="38855" y="21976"/>
                  </a:cubicBezTo>
                  <a:lnTo>
                    <a:pt x="38713" y="22380"/>
                  </a:lnTo>
                  <a:lnTo>
                    <a:pt x="39116" y="22522"/>
                  </a:lnTo>
                  <a:cubicBezTo>
                    <a:pt x="39211" y="22546"/>
                    <a:pt x="40753" y="23044"/>
                    <a:pt x="42745" y="23044"/>
                  </a:cubicBezTo>
                  <a:cubicBezTo>
                    <a:pt x="44145" y="23044"/>
                    <a:pt x="45781" y="22807"/>
                    <a:pt x="47300" y="22000"/>
                  </a:cubicBezTo>
                  <a:cubicBezTo>
                    <a:pt x="49458" y="20838"/>
                    <a:pt x="50953" y="18798"/>
                    <a:pt x="51759" y="15904"/>
                  </a:cubicBezTo>
                  <a:lnTo>
                    <a:pt x="51854" y="15572"/>
                  </a:lnTo>
                  <a:lnTo>
                    <a:pt x="51546" y="15406"/>
                  </a:lnTo>
                  <a:cubicBezTo>
                    <a:pt x="51445" y="15356"/>
                    <a:pt x="49772" y="14525"/>
                    <a:pt x="47570" y="14525"/>
                  </a:cubicBezTo>
                  <a:close/>
                  <a:moveTo>
                    <a:pt x="18927" y="31354"/>
                  </a:moveTo>
                  <a:cubicBezTo>
                    <a:pt x="20422" y="31354"/>
                    <a:pt x="21660" y="31781"/>
                    <a:pt x="22227" y="32010"/>
                  </a:cubicBezTo>
                  <a:cubicBezTo>
                    <a:pt x="21468" y="34477"/>
                    <a:pt x="20163" y="36233"/>
                    <a:pt x="18289" y="37229"/>
                  </a:cubicBezTo>
                  <a:cubicBezTo>
                    <a:pt x="16913" y="37964"/>
                    <a:pt x="15425" y="38184"/>
                    <a:pt x="14138" y="38184"/>
                  </a:cubicBezTo>
                  <a:cubicBezTo>
                    <a:pt x="12851" y="38184"/>
                    <a:pt x="11766" y="37964"/>
                    <a:pt x="11197" y="37822"/>
                  </a:cubicBezTo>
                  <a:cubicBezTo>
                    <a:pt x="12383" y="34715"/>
                    <a:pt x="14114" y="32698"/>
                    <a:pt x="16297" y="31844"/>
                  </a:cubicBezTo>
                  <a:cubicBezTo>
                    <a:pt x="17205" y="31483"/>
                    <a:pt x="18105" y="31354"/>
                    <a:pt x="18927" y="31354"/>
                  </a:cubicBezTo>
                  <a:close/>
                  <a:moveTo>
                    <a:pt x="18936" y="30494"/>
                  </a:moveTo>
                  <a:cubicBezTo>
                    <a:pt x="18026" y="30494"/>
                    <a:pt x="17027" y="30637"/>
                    <a:pt x="16012" y="31038"/>
                  </a:cubicBezTo>
                  <a:cubicBezTo>
                    <a:pt x="13474" y="32034"/>
                    <a:pt x="11529" y="34359"/>
                    <a:pt x="10224" y="37964"/>
                  </a:cubicBezTo>
                  <a:lnTo>
                    <a:pt x="10082" y="38368"/>
                  </a:lnTo>
                  <a:lnTo>
                    <a:pt x="10485" y="38510"/>
                  </a:lnTo>
                  <a:cubicBezTo>
                    <a:pt x="10604" y="38534"/>
                    <a:pt x="12122" y="39032"/>
                    <a:pt x="14138" y="39032"/>
                  </a:cubicBezTo>
                  <a:cubicBezTo>
                    <a:pt x="15537" y="39032"/>
                    <a:pt x="17151" y="38795"/>
                    <a:pt x="18692" y="37964"/>
                  </a:cubicBezTo>
                  <a:cubicBezTo>
                    <a:pt x="20851" y="36826"/>
                    <a:pt x="22345" y="34786"/>
                    <a:pt x="23152" y="31892"/>
                  </a:cubicBezTo>
                  <a:lnTo>
                    <a:pt x="23247" y="31560"/>
                  </a:lnTo>
                  <a:lnTo>
                    <a:pt x="22938" y="31394"/>
                  </a:lnTo>
                  <a:cubicBezTo>
                    <a:pt x="22837" y="31343"/>
                    <a:pt x="21151" y="30494"/>
                    <a:pt x="18936" y="30494"/>
                  </a:cubicBezTo>
                  <a:close/>
                  <a:moveTo>
                    <a:pt x="39486" y="855"/>
                  </a:moveTo>
                  <a:cubicBezTo>
                    <a:pt x="42289" y="855"/>
                    <a:pt x="45052" y="1208"/>
                    <a:pt x="47798" y="1909"/>
                  </a:cubicBezTo>
                  <a:cubicBezTo>
                    <a:pt x="47940" y="1932"/>
                    <a:pt x="48082" y="1980"/>
                    <a:pt x="48201" y="1980"/>
                  </a:cubicBezTo>
                  <a:cubicBezTo>
                    <a:pt x="51427" y="8195"/>
                    <a:pt x="58828" y="23329"/>
                    <a:pt x="61508" y="35924"/>
                  </a:cubicBezTo>
                  <a:cubicBezTo>
                    <a:pt x="61437" y="35924"/>
                    <a:pt x="61342" y="35901"/>
                    <a:pt x="61271" y="35877"/>
                  </a:cubicBezTo>
                  <a:cubicBezTo>
                    <a:pt x="60236" y="35704"/>
                    <a:pt x="59016" y="35539"/>
                    <a:pt x="57711" y="35539"/>
                  </a:cubicBezTo>
                  <a:cubicBezTo>
                    <a:pt x="56681" y="35539"/>
                    <a:pt x="55598" y="35642"/>
                    <a:pt x="54511" y="35924"/>
                  </a:cubicBezTo>
                  <a:cubicBezTo>
                    <a:pt x="53823" y="36114"/>
                    <a:pt x="53135" y="36280"/>
                    <a:pt x="52423" y="36446"/>
                  </a:cubicBezTo>
                  <a:cubicBezTo>
                    <a:pt x="51546" y="36660"/>
                    <a:pt x="50644" y="36873"/>
                    <a:pt x="49790" y="37110"/>
                  </a:cubicBezTo>
                  <a:cubicBezTo>
                    <a:pt x="41654" y="39364"/>
                    <a:pt x="34917" y="43752"/>
                    <a:pt x="29817" y="50086"/>
                  </a:cubicBezTo>
                  <a:cubicBezTo>
                    <a:pt x="27849" y="52505"/>
                    <a:pt x="26307" y="55328"/>
                    <a:pt x="24931" y="58886"/>
                  </a:cubicBezTo>
                  <a:cubicBezTo>
                    <a:pt x="24670" y="58886"/>
                    <a:pt x="24409" y="58862"/>
                    <a:pt x="24148" y="58862"/>
                  </a:cubicBezTo>
                  <a:cubicBezTo>
                    <a:pt x="23342" y="58815"/>
                    <a:pt x="22511" y="58768"/>
                    <a:pt x="21729" y="58673"/>
                  </a:cubicBezTo>
                  <a:cubicBezTo>
                    <a:pt x="19333" y="58317"/>
                    <a:pt x="17032" y="57273"/>
                    <a:pt x="14209" y="55304"/>
                  </a:cubicBezTo>
                  <a:cubicBezTo>
                    <a:pt x="13047" y="54498"/>
                    <a:pt x="11885" y="54142"/>
                    <a:pt x="10366" y="54142"/>
                  </a:cubicBezTo>
                  <a:lnTo>
                    <a:pt x="10177" y="54142"/>
                  </a:lnTo>
                  <a:cubicBezTo>
                    <a:pt x="10048" y="54143"/>
                    <a:pt x="9918" y="54144"/>
                    <a:pt x="9787" y="54144"/>
                  </a:cubicBezTo>
                  <a:cubicBezTo>
                    <a:pt x="7699" y="54144"/>
                    <a:pt x="5354" y="53935"/>
                    <a:pt x="3345" y="52529"/>
                  </a:cubicBezTo>
                  <a:cubicBezTo>
                    <a:pt x="2088" y="51675"/>
                    <a:pt x="1708" y="50655"/>
                    <a:pt x="2112" y="49184"/>
                  </a:cubicBezTo>
                  <a:cubicBezTo>
                    <a:pt x="2342" y="48402"/>
                    <a:pt x="2818" y="48021"/>
                    <a:pt x="3583" y="48021"/>
                  </a:cubicBezTo>
                  <a:cubicBezTo>
                    <a:pt x="3606" y="48021"/>
                    <a:pt x="3630" y="48021"/>
                    <a:pt x="3653" y="48022"/>
                  </a:cubicBezTo>
                  <a:cubicBezTo>
                    <a:pt x="3796" y="48022"/>
                    <a:pt x="3938" y="48046"/>
                    <a:pt x="4104" y="48093"/>
                  </a:cubicBezTo>
                  <a:cubicBezTo>
                    <a:pt x="4294" y="48141"/>
                    <a:pt x="4507" y="48188"/>
                    <a:pt x="4745" y="48188"/>
                  </a:cubicBezTo>
                  <a:lnTo>
                    <a:pt x="4958" y="48188"/>
                  </a:lnTo>
                  <a:cubicBezTo>
                    <a:pt x="5022" y="48188"/>
                    <a:pt x="5088" y="48189"/>
                    <a:pt x="5155" y="48189"/>
                  </a:cubicBezTo>
                  <a:cubicBezTo>
                    <a:pt x="5555" y="48189"/>
                    <a:pt x="5985" y="48171"/>
                    <a:pt x="6310" y="47927"/>
                  </a:cubicBezTo>
                  <a:cubicBezTo>
                    <a:pt x="7069" y="47334"/>
                    <a:pt x="6642" y="46504"/>
                    <a:pt x="6405" y="46077"/>
                  </a:cubicBezTo>
                  <a:lnTo>
                    <a:pt x="6358" y="45958"/>
                  </a:lnTo>
                  <a:cubicBezTo>
                    <a:pt x="6239" y="45697"/>
                    <a:pt x="6073" y="45460"/>
                    <a:pt x="5907" y="45223"/>
                  </a:cubicBezTo>
                  <a:lnTo>
                    <a:pt x="5741" y="44986"/>
                  </a:lnTo>
                  <a:cubicBezTo>
                    <a:pt x="5480" y="44582"/>
                    <a:pt x="5195" y="44179"/>
                    <a:pt x="4934" y="43752"/>
                  </a:cubicBezTo>
                  <a:cubicBezTo>
                    <a:pt x="4318" y="42827"/>
                    <a:pt x="3677" y="41855"/>
                    <a:pt x="3013" y="40929"/>
                  </a:cubicBezTo>
                  <a:cubicBezTo>
                    <a:pt x="1946" y="39411"/>
                    <a:pt x="1329" y="37703"/>
                    <a:pt x="1139" y="35711"/>
                  </a:cubicBezTo>
                  <a:lnTo>
                    <a:pt x="1115" y="35569"/>
                  </a:lnTo>
                  <a:cubicBezTo>
                    <a:pt x="973" y="34193"/>
                    <a:pt x="854" y="32769"/>
                    <a:pt x="902" y="31370"/>
                  </a:cubicBezTo>
                  <a:cubicBezTo>
                    <a:pt x="997" y="28856"/>
                    <a:pt x="1210" y="25985"/>
                    <a:pt x="2515" y="23447"/>
                  </a:cubicBezTo>
                  <a:cubicBezTo>
                    <a:pt x="4626" y="19367"/>
                    <a:pt x="7354" y="15738"/>
                    <a:pt x="10651" y="12654"/>
                  </a:cubicBezTo>
                  <a:cubicBezTo>
                    <a:pt x="14257" y="9310"/>
                    <a:pt x="18669" y="6487"/>
                    <a:pt x="23769" y="4328"/>
                  </a:cubicBezTo>
                  <a:cubicBezTo>
                    <a:pt x="29221" y="2007"/>
                    <a:pt x="34418" y="855"/>
                    <a:pt x="39486" y="855"/>
                  </a:cubicBezTo>
                  <a:close/>
                  <a:moveTo>
                    <a:pt x="39505" y="0"/>
                  </a:moveTo>
                  <a:cubicBezTo>
                    <a:pt x="34321" y="0"/>
                    <a:pt x="29012" y="1178"/>
                    <a:pt x="23437" y="3545"/>
                  </a:cubicBezTo>
                  <a:cubicBezTo>
                    <a:pt x="18242" y="5751"/>
                    <a:pt x="13735" y="8622"/>
                    <a:pt x="10082" y="12037"/>
                  </a:cubicBezTo>
                  <a:cubicBezTo>
                    <a:pt x="6713" y="15169"/>
                    <a:pt x="3914" y="18893"/>
                    <a:pt x="1779" y="23044"/>
                  </a:cubicBezTo>
                  <a:cubicBezTo>
                    <a:pt x="380" y="25748"/>
                    <a:pt x="166" y="28737"/>
                    <a:pt x="48" y="31346"/>
                  </a:cubicBezTo>
                  <a:cubicBezTo>
                    <a:pt x="0" y="32793"/>
                    <a:pt x="143" y="34240"/>
                    <a:pt x="261" y="35663"/>
                  </a:cubicBezTo>
                  <a:lnTo>
                    <a:pt x="285" y="35782"/>
                  </a:lnTo>
                  <a:cubicBezTo>
                    <a:pt x="499" y="37917"/>
                    <a:pt x="1186" y="39815"/>
                    <a:pt x="2325" y="41404"/>
                  </a:cubicBezTo>
                  <a:cubicBezTo>
                    <a:pt x="2989" y="42329"/>
                    <a:pt x="3606" y="43302"/>
                    <a:pt x="4223" y="44227"/>
                  </a:cubicBezTo>
                  <a:cubicBezTo>
                    <a:pt x="4507" y="44630"/>
                    <a:pt x="4768" y="45057"/>
                    <a:pt x="5029" y="45460"/>
                  </a:cubicBezTo>
                  <a:lnTo>
                    <a:pt x="5195" y="45697"/>
                  </a:lnTo>
                  <a:cubicBezTo>
                    <a:pt x="5361" y="45935"/>
                    <a:pt x="5504" y="46124"/>
                    <a:pt x="5599" y="46338"/>
                  </a:cubicBezTo>
                  <a:lnTo>
                    <a:pt x="5670" y="46456"/>
                  </a:lnTo>
                  <a:cubicBezTo>
                    <a:pt x="5954" y="47002"/>
                    <a:pt x="5954" y="47144"/>
                    <a:pt x="5788" y="47239"/>
                  </a:cubicBezTo>
                  <a:cubicBezTo>
                    <a:pt x="5690" y="47321"/>
                    <a:pt x="5478" y="47346"/>
                    <a:pt x="5255" y="47346"/>
                  </a:cubicBezTo>
                  <a:cubicBezTo>
                    <a:pt x="5155" y="47346"/>
                    <a:pt x="5053" y="47341"/>
                    <a:pt x="4958" y="47334"/>
                  </a:cubicBezTo>
                  <a:lnTo>
                    <a:pt x="4745" y="47334"/>
                  </a:lnTo>
                  <a:cubicBezTo>
                    <a:pt x="4602" y="47334"/>
                    <a:pt x="4460" y="47310"/>
                    <a:pt x="4294" y="47263"/>
                  </a:cubicBezTo>
                  <a:cubicBezTo>
                    <a:pt x="4104" y="47215"/>
                    <a:pt x="3891" y="47168"/>
                    <a:pt x="3677" y="47168"/>
                  </a:cubicBezTo>
                  <a:cubicBezTo>
                    <a:pt x="3654" y="47168"/>
                    <a:pt x="3631" y="47167"/>
                    <a:pt x="3608" y="47167"/>
                  </a:cubicBezTo>
                  <a:cubicBezTo>
                    <a:pt x="2390" y="47167"/>
                    <a:pt x="1608" y="47783"/>
                    <a:pt x="1305" y="48947"/>
                  </a:cubicBezTo>
                  <a:cubicBezTo>
                    <a:pt x="807" y="50797"/>
                    <a:pt x="1281" y="52149"/>
                    <a:pt x="2847" y="53241"/>
                  </a:cubicBezTo>
                  <a:cubicBezTo>
                    <a:pt x="5093" y="54768"/>
                    <a:pt x="7615" y="54998"/>
                    <a:pt x="9830" y="54998"/>
                  </a:cubicBezTo>
                  <a:cubicBezTo>
                    <a:pt x="9955" y="54998"/>
                    <a:pt x="10078" y="54997"/>
                    <a:pt x="10200" y="54996"/>
                  </a:cubicBezTo>
                  <a:cubicBezTo>
                    <a:pt x="10255" y="54995"/>
                    <a:pt x="10310" y="54995"/>
                    <a:pt x="10364" y="54995"/>
                  </a:cubicBezTo>
                  <a:cubicBezTo>
                    <a:pt x="11725" y="54995"/>
                    <a:pt x="12707" y="55285"/>
                    <a:pt x="13711" y="55992"/>
                  </a:cubicBezTo>
                  <a:cubicBezTo>
                    <a:pt x="15680" y="57392"/>
                    <a:pt x="18360" y="59028"/>
                    <a:pt x="21610" y="59503"/>
                  </a:cubicBezTo>
                  <a:cubicBezTo>
                    <a:pt x="22440" y="59621"/>
                    <a:pt x="23294" y="59669"/>
                    <a:pt x="24101" y="59693"/>
                  </a:cubicBezTo>
                  <a:cubicBezTo>
                    <a:pt x="24456" y="59716"/>
                    <a:pt x="24812" y="59740"/>
                    <a:pt x="25192" y="59764"/>
                  </a:cubicBezTo>
                  <a:lnTo>
                    <a:pt x="25500" y="59788"/>
                  </a:lnTo>
                  <a:lnTo>
                    <a:pt x="25595" y="59479"/>
                  </a:lnTo>
                  <a:cubicBezTo>
                    <a:pt x="26971" y="55850"/>
                    <a:pt x="28513" y="53051"/>
                    <a:pt x="30482" y="50631"/>
                  </a:cubicBezTo>
                  <a:cubicBezTo>
                    <a:pt x="35463" y="44416"/>
                    <a:pt x="42034" y="40147"/>
                    <a:pt x="50004" y="37941"/>
                  </a:cubicBezTo>
                  <a:cubicBezTo>
                    <a:pt x="50881" y="37703"/>
                    <a:pt x="51759" y="37490"/>
                    <a:pt x="52613" y="37276"/>
                  </a:cubicBezTo>
                  <a:cubicBezTo>
                    <a:pt x="53325" y="37110"/>
                    <a:pt x="54036" y="36944"/>
                    <a:pt x="54724" y="36755"/>
                  </a:cubicBezTo>
                  <a:cubicBezTo>
                    <a:pt x="55732" y="36484"/>
                    <a:pt x="56745" y="36387"/>
                    <a:pt x="57712" y="36387"/>
                  </a:cubicBezTo>
                  <a:cubicBezTo>
                    <a:pt x="58952" y="36387"/>
                    <a:pt x="60119" y="36547"/>
                    <a:pt x="61105" y="36707"/>
                  </a:cubicBezTo>
                  <a:cubicBezTo>
                    <a:pt x="61413" y="36778"/>
                    <a:pt x="61651" y="36849"/>
                    <a:pt x="61864" y="36968"/>
                  </a:cubicBezTo>
                  <a:lnTo>
                    <a:pt x="62671" y="37419"/>
                  </a:lnTo>
                  <a:lnTo>
                    <a:pt x="62505" y="36517"/>
                  </a:lnTo>
                  <a:cubicBezTo>
                    <a:pt x="59895" y="23518"/>
                    <a:pt x="52091" y="7625"/>
                    <a:pt x="48865" y="1387"/>
                  </a:cubicBezTo>
                  <a:lnTo>
                    <a:pt x="48747" y="1150"/>
                  </a:lnTo>
                  <a:lnTo>
                    <a:pt x="48486" y="1150"/>
                  </a:lnTo>
                  <a:cubicBezTo>
                    <a:pt x="48343" y="1150"/>
                    <a:pt x="48177" y="1126"/>
                    <a:pt x="48011" y="1078"/>
                  </a:cubicBezTo>
                  <a:cubicBezTo>
                    <a:pt x="45199" y="360"/>
                    <a:pt x="42371" y="0"/>
                    <a:pt x="39505" y="0"/>
                  </a:cubicBezTo>
                  <a:close/>
                </a:path>
              </a:pathLst>
            </a:custGeom>
            <a:solidFill>
              <a:srgbClr val="0000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4"/>
            <p:cNvSpPr/>
            <p:nvPr/>
          </p:nvSpPr>
          <p:spPr>
            <a:xfrm>
              <a:off x="1952050" y="3168000"/>
              <a:ext cx="3685650" cy="2269750"/>
            </a:xfrm>
            <a:custGeom>
              <a:avLst/>
              <a:gdLst/>
              <a:ahLst/>
              <a:cxnLst/>
              <a:rect l="l" t="t" r="r" b="b"/>
              <a:pathLst>
                <a:path w="147426" h="90790" extrusionOk="0">
                  <a:moveTo>
                    <a:pt x="105219" y="1"/>
                  </a:moveTo>
                  <a:cubicBezTo>
                    <a:pt x="98668" y="1"/>
                    <a:pt x="93579" y="840"/>
                    <a:pt x="93579" y="840"/>
                  </a:cubicBezTo>
                  <a:cubicBezTo>
                    <a:pt x="93579" y="840"/>
                    <a:pt x="93532" y="982"/>
                    <a:pt x="93413" y="1243"/>
                  </a:cubicBezTo>
                  <a:cubicBezTo>
                    <a:pt x="92109" y="4208"/>
                    <a:pt x="83830" y="22046"/>
                    <a:pt x="72918" y="22165"/>
                  </a:cubicBezTo>
                  <a:cubicBezTo>
                    <a:pt x="72886" y="22165"/>
                    <a:pt x="72853" y="22166"/>
                    <a:pt x="72820" y="22166"/>
                  </a:cubicBezTo>
                  <a:cubicBezTo>
                    <a:pt x="62912" y="22166"/>
                    <a:pt x="52728" y="4461"/>
                    <a:pt x="51404" y="2121"/>
                  </a:cubicBezTo>
                  <a:cubicBezTo>
                    <a:pt x="51309" y="1931"/>
                    <a:pt x="51261" y="1860"/>
                    <a:pt x="51261" y="1860"/>
                  </a:cubicBezTo>
                  <a:cubicBezTo>
                    <a:pt x="51261" y="1860"/>
                    <a:pt x="46247" y="804"/>
                    <a:pt x="39410" y="804"/>
                  </a:cubicBezTo>
                  <a:cubicBezTo>
                    <a:pt x="31154" y="804"/>
                    <a:pt x="20242" y="2344"/>
                    <a:pt x="12288" y="9142"/>
                  </a:cubicBezTo>
                  <a:cubicBezTo>
                    <a:pt x="2705" y="17373"/>
                    <a:pt x="1" y="71030"/>
                    <a:pt x="1543" y="90149"/>
                  </a:cubicBezTo>
                  <a:lnTo>
                    <a:pt x="1590" y="90789"/>
                  </a:lnTo>
                  <a:lnTo>
                    <a:pt x="2231" y="90789"/>
                  </a:lnTo>
                  <a:cubicBezTo>
                    <a:pt x="2587" y="90789"/>
                    <a:pt x="39543" y="90410"/>
                    <a:pt x="74365" y="90007"/>
                  </a:cubicBezTo>
                  <a:cubicBezTo>
                    <a:pt x="94836" y="89769"/>
                    <a:pt x="111133" y="89556"/>
                    <a:pt x="122851" y="89390"/>
                  </a:cubicBezTo>
                  <a:cubicBezTo>
                    <a:pt x="145172" y="89082"/>
                    <a:pt x="146951" y="89082"/>
                    <a:pt x="147236" y="88773"/>
                  </a:cubicBezTo>
                  <a:lnTo>
                    <a:pt x="147425" y="88583"/>
                  </a:lnTo>
                  <a:lnTo>
                    <a:pt x="147425" y="88299"/>
                  </a:lnTo>
                  <a:cubicBezTo>
                    <a:pt x="147259" y="79641"/>
                    <a:pt x="143938" y="28593"/>
                    <a:pt x="142183" y="22711"/>
                  </a:cubicBezTo>
                  <a:cubicBezTo>
                    <a:pt x="139692" y="14408"/>
                    <a:pt x="132671" y="8146"/>
                    <a:pt x="125436" y="4090"/>
                  </a:cubicBezTo>
                  <a:cubicBezTo>
                    <a:pt x="119609" y="822"/>
                    <a:pt x="111699" y="1"/>
                    <a:pt x="105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>
              <a:off x="1935450" y="3151100"/>
              <a:ext cx="3718850" cy="2303250"/>
            </a:xfrm>
            <a:custGeom>
              <a:avLst/>
              <a:gdLst/>
              <a:ahLst/>
              <a:cxnLst/>
              <a:rect l="l" t="t" r="r" b="b"/>
              <a:pathLst>
                <a:path w="148754" h="92130" extrusionOk="0">
                  <a:moveTo>
                    <a:pt x="105858" y="1342"/>
                  </a:moveTo>
                  <a:cubicBezTo>
                    <a:pt x="112270" y="1342"/>
                    <a:pt x="120090" y="2145"/>
                    <a:pt x="125792" y="5335"/>
                  </a:cubicBezTo>
                  <a:cubicBezTo>
                    <a:pt x="130702" y="8110"/>
                    <a:pt x="139408" y="14159"/>
                    <a:pt x="142207" y="23576"/>
                  </a:cubicBezTo>
                  <a:cubicBezTo>
                    <a:pt x="143962" y="29412"/>
                    <a:pt x="147259" y="80364"/>
                    <a:pt x="147425" y="88927"/>
                  </a:cubicBezTo>
                  <a:cubicBezTo>
                    <a:pt x="146524" y="89093"/>
                    <a:pt x="141851" y="89165"/>
                    <a:pt x="125128" y="89402"/>
                  </a:cubicBezTo>
                  <a:lnTo>
                    <a:pt x="123491" y="89425"/>
                  </a:lnTo>
                  <a:cubicBezTo>
                    <a:pt x="110705" y="89591"/>
                    <a:pt x="93935" y="89805"/>
                    <a:pt x="75029" y="90018"/>
                  </a:cubicBezTo>
                  <a:cubicBezTo>
                    <a:pt x="54962" y="90256"/>
                    <a:pt x="29818" y="90517"/>
                    <a:pt x="4199" y="90801"/>
                  </a:cubicBezTo>
                  <a:lnTo>
                    <a:pt x="2847" y="90801"/>
                  </a:lnTo>
                  <a:lnTo>
                    <a:pt x="2847" y="90778"/>
                  </a:lnTo>
                  <a:cubicBezTo>
                    <a:pt x="1353" y="71872"/>
                    <a:pt x="3962" y="18405"/>
                    <a:pt x="13379" y="10316"/>
                  </a:cubicBezTo>
                  <a:cubicBezTo>
                    <a:pt x="21183" y="3651"/>
                    <a:pt x="32000" y="2156"/>
                    <a:pt x="40160" y="2156"/>
                  </a:cubicBezTo>
                  <a:cubicBezTo>
                    <a:pt x="45900" y="2156"/>
                    <a:pt x="50360" y="2892"/>
                    <a:pt x="51498" y="3105"/>
                  </a:cubicBezTo>
                  <a:cubicBezTo>
                    <a:pt x="53420" y="6521"/>
                    <a:pt x="63406" y="23505"/>
                    <a:pt x="73488" y="23505"/>
                  </a:cubicBezTo>
                  <a:lnTo>
                    <a:pt x="73582" y="23505"/>
                  </a:lnTo>
                  <a:cubicBezTo>
                    <a:pt x="84826" y="23387"/>
                    <a:pt x="93128" y="5715"/>
                    <a:pt x="94670" y="2180"/>
                  </a:cubicBezTo>
                  <a:lnTo>
                    <a:pt x="94718" y="2109"/>
                  </a:lnTo>
                  <a:cubicBezTo>
                    <a:pt x="95961" y="1924"/>
                    <a:pt x="100400" y="1342"/>
                    <a:pt x="105858" y="1342"/>
                  </a:cubicBezTo>
                  <a:close/>
                  <a:moveTo>
                    <a:pt x="105939" y="0"/>
                  </a:moveTo>
                  <a:cubicBezTo>
                    <a:pt x="99561" y="0"/>
                    <a:pt x="94558" y="805"/>
                    <a:pt x="94148" y="875"/>
                  </a:cubicBezTo>
                  <a:cubicBezTo>
                    <a:pt x="93935" y="899"/>
                    <a:pt x="93745" y="1042"/>
                    <a:pt x="93650" y="1255"/>
                  </a:cubicBezTo>
                  <a:lnTo>
                    <a:pt x="93484" y="1658"/>
                  </a:lnTo>
                  <a:cubicBezTo>
                    <a:pt x="92559" y="3746"/>
                    <a:pt x="84233" y="22082"/>
                    <a:pt x="73582" y="22201"/>
                  </a:cubicBezTo>
                  <a:lnTo>
                    <a:pt x="73488" y="22201"/>
                  </a:lnTo>
                  <a:cubicBezTo>
                    <a:pt x="63928" y="22201"/>
                    <a:pt x="53776" y="4481"/>
                    <a:pt x="52637" y="2465"/>
                  </a:cubicBezTo>
                  <a:cubicBezTo>
                    <a:pt x="52566" y="2322"/>
                    <a:pt x="52518" y="2228"/>
                    <a:pt x="52518" y="2228"/>
                  </a:cubicBezTo>
                  <a:cubicBezTo>
                    <a:pt x="52424" y="2038"/>
                    <a:pt x="52258" y="1919"/>
                    <a:pt x="52068" y="1895"/>
                  </a:cubicBezTo>
                  <a:cubicBezTo>
                    <a:pt x="51951" y="1864"/>
                    <a:pt x="46961" y="847"/>
                    <a:pt x="40172" y="847"/>
                  </a:cubicBezTo>
                  <a:cubicBezTo>
                    <a:pt x="31768" y="847"/>
                    <a:pt x="20608" y="2405"/>
                    <a:pt x="12525" y="9320"/>
                  </a:cubicBezTo>
                  <a:cubicBezTo>
                    <a:pt x="2776" y="17694"/>
                    <a:pt x="1" y="71540"/>
                    <a:pt x="1543" y="90872"/>
                  </a:cubicBezTo>
                  <a:lnTo>
                    <a:pt x="1590" y="91513"/>
                  </a:lnTo>
                  <a:cubicBezTo>
                    <a:pt x="1637" y="91845"/>
                    <a:pt x="1922" y="92130"/>
                    <a:pt x="2254" y="92130"/>
                  </a:cubicBezTo>
                  <a:lnTo>
                    <a:pt x="4199" y="92106"/>
                  </a:lnTo>
                  <a:cubicBezTo>
                    <a:pt x="29818" y="91845"/>
                    <a:pt x="54985" y="91560"/>
                    <a:pt x="75053" y="91323"/>
                  </a:cubicBezTo>
                  <a:cubicBezTo>
                    <a:pt x="93959" y="91110"/>
                    <a:pt x="110705" y="90896"/>
                    <a:pt x="123515" y="90730"/>
                  </a:cubicBezTo>
                  <a:lnTo>
                    <a:pt x="125151" y="90706"/>
                  </a:lnTo>
                  <a:cubicBezTo>
                    <a:pt x="147900" y="90398"/>
                    <a:pt x="147900" y="90398"/>
                    <a:pt x="148374" y="89900"/>
                  </a:cubicBezTo>
                  <a:lnTo>
                    <a:pt x="148564" y="89710"/>
                  </a:lnTo>
                  <a:cubicBezTo>
                    <a:pt x="148682" y="89568"/>
                    <a:pt x="148753" y="89402"/>
                    <a:pt x="148753" y="89236"/>
                  </a:cubicBezTo>
                  <a:lnTo>
                    <a:pt x="148730" y="88951"/>
                  </a:lnTo>
                  <a:cubicBezTo>
                    <a:pt x="148564" y="80269"/>
                    <a:pt x="145243" y="29127"/>
                    <a:pt x="143464" y="23197"/>
                  </a:cubicBezTo>
                  <a:cubicBezTo>
                    <a:pt x="141281" y="15891"/>
                    <a:pt x="135233" y="9154"/>
                    <a:pt x="126432" y="4196"/>
                  </a:cubicBezTo>
                  <a:cubicBezTo>
                    <a:pt x="120464" y="846"/>
                    <a:pt x="112479" y="0"/>
                    <a:pt x="1059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>
              <a:off x="2375475" y="238100"/>
              <a:ext cx="2109400" cy="2472175"/>
            </a:xfrm>
            <a:custGeom>
              <a:avLst/>
              <a:gdLst/>
              <a:ahLst/>
              <a:cxnLst/>
              <a:rect l="l" t="t" r="r" b="b"/>
              <a:pathLst>
                <a:path w="84376" h="98887" extrusionOk="0">
                  <a:moveTo>
                    <a:pt x="43784" y="0"/>
                  </a:moveTo>
                  <a:cubicBezTo>
                    <a:pt x="41810" y="0"/>
                    <a:pt x="39827" y="250"/>
                    <a:pt x="37835" y="713"/>
                  </a:cubicBezTo>
                  <a:cubicBezTo>
                    <a:pt x="32356" y="1994"/>
                    <a:pt x="27374" y="4532"/>
                    <a:pt x="22772" y="7687"/>
                  </a:cubicBezTo>
                  <a:cubicBezTo>
                    <a:pt x="16581" y="11933"/>
                    <a:pt x="11173" y="17056"/>
                    <a:pt x="6761" y="23200"/>
                  </a:cubicBezTo>
                  <a:cubicBezTo>
                    <a:pt x="4270" y="26663"/>
                    <a:pt x="2444" y="30364"/>
                    <a:pt x="1448" y="34515"/>
                  </a:cubicBezTo>
                  <a:cubicBezTo>
                    <a:pt x="641" y="37788"/>
                    <a:pt x="1" y="41109"/>
                    <a:pt x="783" y="44478"/>
                  </a:cubicBezTo>
                  <a:cubicBezTo>
                    <a:pt x="1827" y="48890"/>
                    <a:pt x="3227" y="53183"/>
                    <a:pt x="5504" y="57121"/>
                  </a:cubicBezTo>
                  <a:cubicBezTo>
                    <a:pt x="7662" y="60798"/>
                    <a:pt x="9797" y="64498"/>
                    <a:pt x="12074" y="68080"/>
                  </a:cubicBezTo>
                  <a:cubicBezTo>
                    <a:pt x="15514" y="73464"/>
                    <a:pt x="18882" y="78944"/>
                    <a:pt x="23271" y="83664"/>
                  </a:cubicBezTo>
                  <a:cubicBezTo>
                    <a:pt x="26259" y="86867"/>
                    <a:pt x="29224" y="90045"/>
                    <a:pt x="32949" y="92417"/>
                  </a:cubicBezTo>
                  <a:cubicBezTo>
                    <a:pt x="33779" y="92939"/>
                    <a:pt x="34633" y="93437"/>
                    <a:pt x="35487" y="93936"/>
                  </a:cubicBezTo>
                  <a:cubicBezTo>
                    <a:pt x="35534" y="93959"/>
                    <a:pt x="35605" y="94007"/>
                    <a:pt x="35677" y="94054"/>
                  </a:cubicBezTo>
                  <a:cubicBezTo>
                    <a:pt x="37906" y="95288"/>
                    <a:pt x="40255" y="96308"/>
                    <a:pt x="42793" y="96901"/>
                  </a:cubicBezTo>
                  <a:cubicBezTo>
                    <a:pt x="47893" y="98087"/>
                    <a:pt x="53064" y="98371"/>
                    <a:pt x="58259" y="98846"/>
                  </a:cubicBezTo>
                  <a:cubicBezTo>
                    <a:pt x="58535" y="98874"/>
                    <a:pt x="58809" y="98887"/>
                    <a:pt x="59082" y="98887"/>
                  </a:cubicBezTo>
                  <a:cubicBezTo>
                    <a:pt x="60425" y="98887"/>
                    <a:pt x="61729" y="98568"/>
                    <a:pt x="63050" y="98134"/>
                  </a:cubicBezTo>
                  <a:cubicBezTo>
                    <a:pt x="67486" y="96711"/>
                    <a:pt x="71281" y="94220"/>
                    <a:pt x="74792" y="91255"/>
                  </a:cubicBezTo>
                  <a:cubicBezTo>
                    <a:pt x="74911" y="91160"/>
                    <a:pt x="75029" y="91065"/>
                    <a:pt x="75124" y="90970"/>
                  </a:cubicBezTo>
                  <a:cubicBezTo>
                    <a:pt x="75148" y="90970"/>
                    <a:pt x="75148" y="90970"/>
                    <a:pt x="75148" y="90947"/>
                  </a:cubicBezTo>
                  <a:cubicBezTo>
                    <a:pt x="79702" y="87080"/>
                    <a:pt x="82383" y="82194"/>
                    <a:pt x="83616" y="76382"/>
                  </a:cubicBezTo>
                  <a:cubicBezTo>
                    <a:pt x="84375" y="72753"/>
                    <a:pt x="84280" y="69076"/>
                    <a:pt x="84162" y="65399"/>
                  </a:cubicBezTo>
                  <a:cubicBezTo>
                    <a:pt x="84043" y="62316"/>
                    <a:pt x="83213" y="59398"/>
                    <a:pt x="82145" y="56552"/>
                  </a:cubicBezTo>
                  <a:cubicBezTo>
                    <a:pt x="81908" y="55864"/>
                    <a:pt x="81552" y="55413"/>
                    <a:pt x="81031" y="55128"/>
                  </a:cubicBezTo>
                  <a:cubicBezTo>
                    <a:pt x="80770" y="54986"/>
                    <a:pt x="80485" y="54867"/>
                    <a:pt x="80129" y="54820"/>
                  </a:cubicBezTo>
                  <a:cubicBezTo>
                    <a:pt x="78958" y="54616"/>
                    <a:pt x="77786" y="54474"/>
                    <a:pt x="76615" y="54474"/>
                  </a:cubicBezTo>
                  <a:cubicBezTo>
                    <a:pt x="75604" y="54474"/>
                    <a:pt x="74593" y="54580"/>
                    <a:pt x="73582" y="54844"/>
                  </a:cubicBezTo>
                  <a:cubicBezTo>
                    <a:pt x="72017" y="55271"/>
                    <a:pt x="70404" y="55603"/>
                    <a:pt x="68838" y="56030"/>
                  </a:cubicBezTo>
                  <a:cubicBezTo>
                    <a:pt x="60915" y="58236"/>
                    <a:pt x="54274" y="62458"/>
                    <a:pt x="49102" y="68886"/>
                  </a:cubicBezTo>
                  <a:cubicBezTo>
                    <a:pt x="46968" y="71496"/>
                    <a:pt x="45426" y="74484"/>
                    <a:pt x="44169" y="77853"/>
                  </a:cubicBezTo>
                  <a:cubicBezTo>
                    <a:pt x="42983" y="77782"/>
                    <a:pt x="41796" y="77758"/>
                    <a:pt x="40634" y="77592"/>
                  </a:cubicBezTo>
                  <a:cubicBezTo>
                    <a:pt x="37740" y="77189"/>
                    <a:pt x="35226" y="75789"/>
                    <a:pt x="32925" y="74176"/>
                  </a:cubicBezTo>
                  <a:cubicBezTo>
                    <a:pt x="31746" y="73337"/>
                    <a:pt x="30653" y="73083"/>
                    <a:pt x="29316" y="73083"/>
                  </a:cubicBezTo>
                  <a:cubicBezTo>
                    <a:pt x="29254" y="73083"/>
                    <a:pt x="29192" y="73084"/>
                    <a:pt x="29130" y="73085"/>
                  </a:cubicBezTo>
                  <a:cubicBezTo>
                    <a:pt x="28957" y="73088"/>
                    <a:pt x="28785" y="73090"/>
                    <a:pt x="28613" y="73090"/>
                  </a:cubicBezTo>
                  <a:cubicBezTo>
                    <a:pt x="26320" y="73090"/>
                    <a:pt x="24045" y="72769"/>
                    <a:pt x="22037" y="71401"/>
                  </a:cubicBezTo>
                  <a:cubicBezTo>
                    <a:pt x="20638" y="70428"/>
                    <a:pt x="20211" y="69218"/>
                    <a:pt x="20661" y="67582"/>
                  </a:cubicBezTo>
                  <a:cubicBezTo>
                    <a:pt x="20916" y="66608"/>
                    <a:pt x="21556" y="66110"/>
                    <a:pt x="22537" y="66110"/>
                  </a:cubicBezTo>
                  <a:cubicBezTo>
                    <a:pt x="22560" y="66110"/>
                    <a:pt x="22583" y="66110"/>
                    <a:pt x="22606" y="66111"/>
                  </a:cubicBezTo>
                  <a:cubicBezTo>
                    <a:pt x="22986" y="66111"/>
                    <a:pt x="23342" y="66277"/>
                    <a:pt x="23698" y="66277"/>
                  </a:cubicBezTo>
                  <a:cubicBezTo>
                    <a:pt x="23836" y="66277"/>
                    <a:pt x="23984" y="66282"/>
                    <a:pt x="24131" y="66282"/>
                  </a:cubicBezTo>
                  <a:cubicBezTo>
                    <a:pt x="24462" y="66282"/>
                    <a:pt x="24789" y="66259"/>
                    <a:pt x="25002" y="66111"/>
                  </a:cubicBezTo>
                  <a:cubicBezTo>
                    <a:pt x="25524" y="65708"/>
                    <a:pt x="25168" y="65138"/>
                    <a:pt x="24931" y="64664"/>
                  </a:cubicBezTo>
                  <a:cubicBezTo>
                    <a:pt x="24765" y="64332"/>
                    <a:pt x="24552" y="64047"/>
                    <a:pt x="24338" y="63739"/>
                  </a:cubicBezTo>
                  <a:cubicBezTo>
                    <a:pt x="23437" y="62387"/>
                    <a:pt x="22583" y="61011"/>
                    <a:pt x="21634" y="59683"/>
                  </a:cubicBezTo>
                  <a:cubicBezTo>
                    <a:pt x="20448" y="58046"/>
                    <a:pt x="19855" y="56243"/>
                    <a:pt x="19665" y="54274"/>
                  </a:cubicBezTo>
                  <a:cubicBezTo>
                    <a:pt x="19523" y="52804"/>
                    <a:pt x="19380" y="51333"/>
                    <a:pt x="19428" y="49862"/>
                  </a:cubicBezTo>
                  <a:cubicBezTo>
                    <a:pt x="19546" y="47087"/>
                    <a:pt x="19807" y="44288"/>
                    <a:pt x="21088" y="41750"/>
                  </a:cubicBezTo>
                  <a:cubicBezTo>
                    <a:pt x="23199" y="37646"/>
                    <a:pt x="25951" y="33993"/>
                    <a:pt x="29319" y="30862"/>
                  </a:cubicBezTo>
                  <a:cubicBezTo>
                    <a:pt x="33210" y="27233"/>
                    <a:pt x="37717" y="24505"/>
                    <a:pt x="42556" y="22441"/>
                  </a:cubicBezTo>
                  <a:cubicBezTo>
                    <a:pt x="47741" y="20250"/>
                    <a:pt x="53052" y="18950"/>
                    <a:pt x="58495" y="18950"/>
                  </a:cubicBezTo>
                  <a:cubicBezTo>
                    <a:pt x="61245" y="18950"/>
                    <a:pt x="64028" y="19281"/>
                    <a:pt x="66846" y="19998"/>
                  </a:cubicBezTo>
                  <a:cubicBezTo>
                    <a:pt x="67083" y="20069"/>
                    <a:pt x="67273" y="20093"/>
                    <a:pt x="67439" y="20093"/>
                  </a:cubicBezTo>
                  <a:cubicBezTo>
                    <a:pt x="68150" y="20093"/>
                    <a:pt x="68411" y="19571"/>
                    <a:pt x="68103" y="18646"/>
                  </a:cubicBezTo>
                  <a:cubicBezTo>
                    <a:pt x="67842" y="17863"/>
                    <a:pt x="67486" y="17104"/>
                    <a:pt x="67107" y="16345"/>
                  </a:cubicBezTo>
                  <a:cubicBezTo>
                    <a:pt x="66585" y="15254"/>
                    <a:pt x="66015" y="14186"/>
                    <a:pt x="65446" y="13119"/>
                  </a:cubicBezTo>
                  <a:cubicBezTo>
                    <a:pt x="63975" y="10367"/>
                    <a:pt x="62173" y="7876"/>
                    <a:pt x="59729" y="5884"/>
                  </a:cubicBezTo>
                  <a:cubicBezTo>
                    <a:pt x="57334" y="3915"/>
                    <a:pt x="54653" y="2587"/>
                    <a:pt x="51783" y="1472"/>
                  </a:cubicBezTo>
                  <a:cubicBezTo>
                    <a:pt x="49132" y="461"/>
                    <a:pt x="46466" y="0"/>
                    <a:pt x="437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>
              <a:off x="2969100" y="878600"/>
              <a:ext cx="1066850" cy="856325"/>
            </a:xfrm>
            <a:custGeom>
              <a:avLst/>
              <a:gdLst/>
              <a:ahLst/>
              <a:cxnLst/>
              <a:rect l="l" t="t" r="r" b="b"/>
              <a:pathLst>
                <a:path w="42674" h="34253" extrusionOk="0">
                  <a:moveTo>
                    <a:pt x="41943" y="1"/>
                  </a:moveTo>
                  <a:cubicBezTo>
                    <a:pt x="41887" y="1"/>
                    <a:pt x="41829" y="8"/>
                    <a:pt x="41772" y="23"/>
                  </a:cubicBezTo>
                  <a:cubicBezTo>
                    <a:pt x="41606" y="71"/>
                    <a:pt x="37574" y="1186"/>
                    <a:pt x="34087" y="3676"/>
                  </a:cubicBezTo>
                  <a:cubicBezTo>
                    <a:pt x="30339" y="6380"/>
                    <a:pt x="29366" y="9915"/>
                    <a:pt x="29200" y="12429"/>
                  </a:cubicBezTo>
                  <a:cubicBezTo>
                    <a:pt x="29058" y="14706"/>
                    <a:pt x="29603" y="17055"/>
                    <a:pt x="30790" y="19190"/>
                  </a:cubicBezTo>
                  <a:cubicBezTo>
                    <a:pt x="31003" y="19569"/>
                    <a:pt x="31240" y="19972"/>
                    <a:pt x="31477" y="20423"/>
                  </a:cubicBezTo>
                  <a:cubicBezTo>
                    <a:pt x="33423" y="23863"/>
                    <a:pt x="37479" y="31050"/>
                    <a:pt x="35296" y="32616"/>
                  </a:cubicBezTo>
                  <a:cubicBezTo>
                    <a:pt x="34994" y="32829"/>
                    <a:pt x="34718" y="32936"/>
                    <a:pt x="34429" y="32936"/>
                  </a:cubicBezTo>
                  <a:cubicBezTo>
                    <a:pt x="34333" y="32936"/>
                    <a:pt x="34235" y="32924"/>
                    <a:pt x="34134" y="32900"/>
                  </a:cubicBezTo>
                  <a:cubicBezTo>
                    <a:pt x="32592" y="32592"/>
                    <a:pt x="30766" y="29532"/>
                    <a:pt x="28821" y="26306"/>
                  </a:cubicBezTo>
                  <a:cubicBezTo>
                    <a:pt x="26852" y="23032"/>
                    <a:pt x="24622" y="19285"/>
                    <a:pt x="21752" y="16533"/>
                  </a:cubicBezTo>
                  <a:cubicBezTo>
                    <a:pt x="20374" y="15217"/>
                    <a:pt x="18707" y="14560"/>
                    <a:pt x="16757" y="14560"/>
                  </a:cubicBezTo>
                  <a:cubicBezTo>
                    <a:pt x="12698" y="14560"/>
                    <a:pt x="7414" y="17407"/>
                    <a:pt x="973" y="23080"/>
                  </a:cubicBezTo>
                  <a:cubicBezTo>
                    <a:pt x="759" y="23270"/>
                    <a:pt x="522" y="23483"/>
                    <a:pt x="427" y="23554"/>
                  </a:cubicBezTo>
                  <a:cubicBezTo>
                    <a:pt x="285" y="23625"/>
                    <a:pt x="166" y="23768"/>
                    <a:pt x="95" y="23934"/>
                  </a:cubicBezTo>
                  <a:cubicBezTo>
                    <a:pt x="0" y="24266"/>
                    <a:pt x="166" y="24645"/>
                    <a:pt x="522" y="24764"/>
                  </a:cubicBezTo>
                  <a:cubicBezTo>
                    <a:pt x="608" y="24791"/>
                    <a:pt x="680" y="24807"/>
                    <a:pt x="751" y="24807"/>
                  </a:cubicBezTo>
                  <a:cubicBezTo>
                    <a:pt x="992" y="24807"/>
                    <a:pt x="1208" y="24621"/>
                    <a:pt x="1850" y="24052"/>
                  </a:cubicBezTo>
                  <a:cubicBezTo>
                    <a:pt x="8864" y="17876"/>
                    <a:pt x="13578" y="15914"/>
                    <a:pt x="16740" y="15914"/>
                  </a:cubicBezTo>
                  <a:cubicBezTo>
                    <a:pt x="18593" y="15914"/>
                    <a:pt x="19913" y="16588"/>
                    <a:pt x="20851" y="17482"/>
                  </a:cubicBezTo>
                  <a:cubicBezTo>
                    <a:pt x="23602" y="20115"/>
                    <a:pt x="25784" y="23768"/>
                    <a:pt x="27706" y="26970"/>
                  </a:cubicBezTo>
                  <a:cubicBezTo>
                    <a:pt x="29983" y="30765"/>
                    <a:pt x="31762" y="33754"/>
                    <a:pt x="33873" y="34181"/>
                  </a:cubicBezTo>
                  <a:cubicBezTo>
                    <a:pt x="34063" y="34229"/>
                    <a:pt x="34229" y="34252"/>
                    <a:pt x="34395" y="34252"/>
                  </a:cubicBezTo>
                  <a:cubicBezTo>
                    <a:pt x="34964" y="34252"/>
                    <a:pt x="35534" y="34063"/>
                    <a:pt x="36056" y="33683"/>
                  </a:cubicBezTo>
                  <a:cubicBezTo>
                    <a:pt x="39187" y="31430"/>
                    <a:pt x="35225" y="24408"/>
                    <a:pt x="32616" y="19783"/>
                  </a:cubicBezTo>
                  <a:cubicBezTo>
                    <a:pt x="32379" y="19332"/>
                    <a:pt x="32142" y="18929"/>
                    <a:pt x="31952" y="18573"/>
                  </a:cubicBezTo>
                  <a:cubicBezTo>
                    <a:pt x="30884" y="16652"/>
                    <a:pt x="30386" y="14540"/>
                    <a:pt x="30505" y="12500"/>
                  </a:cubicBezTo>
                  <a:cubicBezTo>
                    <a:pt x="30718" y="9274"/>
                    <a:pt x="32165" y="6665"/>
                    <a:pt x="34846" y="4744"/>
                  </a:cubicBezTo>
                  <a:cubicBezTo>
                    <a:pt x="38143" y="2395"/>
                    <a:pt x="42081" y="1304"/>
                    <a:pt x="42128" y="1280"/>
                  </a:cubicBezTo>
                  <a:cubicBezTo>
                    <a:pt x="42460" y="1186"/>
                    <a:pt x="42674" y="830"/>
                    <a:pt x="42579" y="498"/>
                  </a:cubicBezTo>
                  <a:cubicBezTo>
                    <a:pt x="42499" y="199"/>
                    <a:pt x="42236" y="1"/>
                    <a:pt x="419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>
              <a:off x="4383425" y="1599950"/>
              <a:ext cx="51625" cy="134975"/>
            </a:xfrm>
            <a:custGeom>
              <a:avLst/>
              <a:gdLst/>
              <a:ahLst/>
              <a:cxnLst/>
              <a:rect l="l" t="t" r="r" b="b"/>
              <a:pathLst>
                <a:path w="2065" h="5399" extrusionOk="0">
                  <a:moveTo>
                    <a:pt x="730" y="0"/>
                  </a:moveTo>
                  <a:cubicBezTo>
                    <a:pt x="686" y="0"/>
                    <a:pt x="640" y="5"/>
                    <a:pt x="594" y="14"/>
                  </a:cubicBezTo>
                  <a:cubicBezTo>
                    <a:pt x="238" y="85"/>
                    <a:pt x="1" y="417"/>
                    <a:pt x="72" y="773"/>
                  </a:cubicBezTo>
                  <a:cubicBezTo>
                    <a:pt x="357" y="2149"/>
                    <a:pt x="570" y="3524"/>
                    <a:pt x="713" y="4805"/>
                  </a:cubicBezTo>
                  <a:cubicBezTo>
                    <a:pt x="760" y="5138"/>
                    <a:pt x="1045" y="5398"/>
                    <a:pt x="1377" y="5398"/>
                  </a:cubicBezTo>
                  <a:cubicBezTo>
                    <a:pt x="1400" y="5398"/>
                    <a:pt x="1424" y="5398"/>
                    <a:pt x="1448" y="5375"/>
                  </a:cubicBezTo>
                  <a:cubicBezTo>
                    <a:pt x="1804" y="5351"/>
                    <a:pt x="2065" y="5019"/>
                    <a:pt x="2017" y="4663"/>
                  </a:cubicBezTo>
                  <a:cubicBezTo>
                    <a:pt x="1875" y="3335"/>
                    <a:pt x="1638" y="1935"/>
                    <a:pt x="1353" y="512"/>
                  </a:cubicBezTo>
                  <a:cubicBezTo>
                    <a:pt x="1291" y="202"/>
                    <a:pt x="1031" y="0"/>
                    <a:pt x="7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>
              <a:off x="3999150" y="642450"/>
              <a:ext cx="80675" cy="114575"/>
            </a:xfrm>
            <a:custGeom>
              <a:avLst/>
              <a:gdLst/>
              <a:ahLst/>
              <a:cxnLst/>
              <a:rect l="l" t="t" r="r" b="b"/>
              <a:pathLst>
                <a:path w="3227" h="4583" extrusionOk="0">
                  <a:moveTo>
                    <a:pt x="730" y="1"/>
                  </a:moveTo>
                  <a:cubicBezTo>
                    <a:pt x="626" y="1"/>
                    <a:pt x="523" y="25"/>
                    <a:pt x="428" y="76"/>
                  </a:cubicBezTo>
                  <a:cubicBezTo>
                    <a:pt x="120" y="266"/>
                    <a:pt x="1" y="645"/>
                    <a:pt x="167" y="977"/>
                  </a:cubicBezTo>
                  <a:cubicBezTo>
                    <a:pt x="167" y="977"/>
                    <a:pt x="855" y="2187"/>
                    <a:pt x="1899" y="4227"/>
                  </a:cubicBezTo>
                  <a:cubicBezTo>
                    <a:pt x="2017" y="4440"/>
                    <a:pt x="2254" y="4583"/>
                    <a:pt x="2492" y="4583"/>
                  </a:cubicBezTo>
                  <a:cubicBezTo>
                    <a:pt x="2586" y="4583"/>
                    <a:pt x="2681" y="4559"/>
                    <a:pt x="2776" y="4512"/>
                  </a:cubicBezTo>
                  <a:cubicBezTo>
                    <a:pt x="3108" y="4346"/>
                    <a:pt x="3227" y="3942"/>
                    <a:pt x="3061" y="3610"/>
                  </a:cubicBezTo>
                  <a:cubicBezTo>
                    <a:pt x="1993" y="1570"/>
                    <a:pt x="1329" y="337"/>
                    <a:pt x="1306" y="337"/>
                  </a:cubicBezTo>
                  <a:cubicBezTo>
                    <a:pt x="1191" y="123"/>
                    <a:pt x="962" y="1"/>
                    <a:pt x="7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>
              <a:off x="3830750" y="1074825"/>
              <a:ext cx="302450" cy="191750"/>
            </a:xfrm>
            <a:custGeom>
              <a:avLst/>
              <a:gdLst/>
              <a:ahLst/>
              <a:cxnLst/>
              <a:rect l="l" t="t" r="r" b="b"/>
              <a:pathLst>
                <a:path w="12098" h="7670" extrusionOk="0">
                  <a:moveTo>
                    <a:pt x="8308" y="0"/>
                  </a:moveTo>
                  <a:cubicBezTo>
                    <a:pt x="7070" y="0"/>
                    <a:pt x="5662" y="275"/>
                    <a:pt x="4294" y="1141"/>
                  </a:cubicBezTo>
                  <a:cubicBezTo>
                    <a:pt x="4270" y="1141"/>
                    <a:pt x="4246" y="1164"/>
                    <a:pt x="4223" y="1188"/>
                  </a:cubicBezTo>
                  <a:cubicBezTo>
                    <a:pt x="2633" y="2208"/>
                    <a:pt x="1115" y="4035"/>
                    <a:pt x="0" y="7166"/>
                  </a:cubicBezTo>
                  <a:cubicBezTo>
                    <a:pt x="0" y="7166"/>
                    <a:pt x="1510" y="7669"/>
                    <a:pt x="3491" y="7669"/>
                  </a:cubicBezTo>
                  <a:cubicBezTo>
                    <a:pt x="6471" y="7669"/>
                    <a:pt x="10516" y="6531"/>
                    <a:pt x="12098" y="832"/>
                  </a:cubicBezTo>
                  <a:cubicBezTo>
                    <a:pt x="12098" y="832"/>
                    <a:pt x="10462" y="0"/>
                    <a:pt x="8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>
              <a:off x="3813550" y="1058300"/>
              <a:ext cx="337450" cy="224750"/>
            </a:xfrm>
            <a:custGeom>
              <a:avLst/>
              <a:gdLst/>
              <a:ahLst/>
              <a:cxnLst/>
              <a:rect l="l" t="t" r="r" b="b"/>
              <a:pathLst>
                <a:path w="13498" h="8990" extrusionOk="0">
                  <a:moveTo>
                    <a:pt x="8975" y="1314"/>
                  </a:moveTo>
                  <a:cubicBezTo>
                    <a:pt x="10278" y="1314"/>
                    <a:pt x="11383" y="1645"/>
                    <a:pt x="11979" y="1873"/>
                  </a:cubicBezTo>
                  <a:cubicBezTo>
                    <a:pt x="11244" y="4174"/>
                    <a:pt x="9987" y="5811"/>
                    <a:pt x="8231" y="6736"/>
                  </a:cubicBezTo>
                  <a:cubicBezTo>
                    <a:pt x="6901" y="7458"/>
                    <a:pt x="5450" y="7672"/>
                    <a:pt x="4191" y="7672"/>
                  </a:cubicBezTo>
                  <a:cubicBezTo>
                    <a:pt x="3092" y="7672"/>
                    <a:pt x="2139" y="7509"/>
                    <a:pt x="1542" y="7376"/>
                  </a:cubicBezTo>
                  <a:cubicBezTo>
                    <a:pt x="2491" y="5051"/>
                    <a:pt x="3748" y="3391"/>
                    <a:pt x="5290" y="2395"/>
                  </a:cubicBezTo>
                  <a:lnTo>
                    <a:pt x="5337" y="2347"/>
                  </a:lnTo>
                  <a:cubicBezTo>
                    <a:pt x="6562" y="1564"/>
                    <a:pt x="7843" y="1314"/>
                    <a:pt x="8975" y="1314"/>
                  </a:cubicBezTo>
                  <a:close/>
                  <a:moveTo>
                    <a:pt x="8987" y="0"/>
                  </a:moveTo>
                  <a:cubicBezTo>
                    <a:pt x="7646" y="0"/>
                    <a:pt x="6111" y="303"/>
                    <a:pt x="4602" y="1256"/>
                  </a:cubicBezTo>
                  <a:lnTo>
                    <a:pt x="4555" y="1304"/>
                  </a:lnTo>
                  <a:cubicBezTo>
                    <a:pt x="2633" y="2537"/>
                    <a:pt x="1115" y="4672"/>
                    <a:pt x="71" y="7613"/>
                  </a:cubicBezTo>
                  <a:cubicBezTo>
                    <a:pt x="0" y="7779"/>
                    <a:pt x="24" y="7945"/>
                    <a:pt x="95" y="8111"/>
                  </a:cubicBezTo>
                  <a:cubicBezTo>
                    <a:pt x="166" y="8278"/>
                    <a:pt x="309" y="8396"/>
                    <a:pt x="475" y="8444"/>
                  </a:cubicBezTo>
                  <a:cubicBezTo>
                    <a:pt x="570" y="8491"/>
                    <a:pt x="2135" y="8989"/>
                    <a:pt x="4175" y="8989"/>
                  </a:cubicBezTo>
                  <a:cubicBezTo>
                    <a:pt x="5622" y="8989"/>
                    <a:pt x="7283" y="8752"/>
                    <a:pt x="8848" y="7898"/>
                  </a:cubicBezTo>
                  <a:cubicBezTo>
                    <a:pt x="11054" y="6712"/>
                    <a:pt x="12596" y="4625"/>
                    <a:pt x="13403" y="1683"/>
                  </a:cubicBezTo>
                  <a:cubicBezTo>
                    <a:pt x="13497" y="1375"/>
                    <a:pt x="13355" y="1066"/>
                    <a:pt x="13070" y="924"/>
                  </a:cubicBezTo>
                  <a:cubicBezTo>
                    <a:pt x="12966" y="864"/>
                    <a:pt x="11253" y="0"/>
                    <a:pt x="89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>
              <a:off x="3901325" y="1090275"/>
              <a:ext cx="160725" cy="160750"/>
            </a:xfrm>
            <a:custGeom>
              <a:avLst/>
              <a:gdLst/>
              <a:ahLst/>
              <a:cxnLst/>
              <a:rect l="l" t="t" r="r" b="b"/>
              <a:pathLst>
                <a:path w="6429" h="6430" extrusionOk="0">
                  <a:moveTo>
                    <a:pt x="3226" y="1"/>
                  </a:moveTo>
                  <a:cubicBezTo>
                    <a:pt x="1447" y="1"/>
                    <a:pt x="0" y="1448"/>
                    <a:pt x="0" y="3227"/>
                  </a:cubicBezTo>
                  <a:cubicBezTo>
                    <a:pt x="0" y="4982"/>
                    <a:pt x="1447" y="6429"/>
                    <a:pt x="3226" y="6429"/>
                  </a:cubicBezTo>
                  <a:cubicBezTo>
                    <a:pt x="5005" y="6429"/>
                    <a:pt x="6428" y="4982"/>
                    <a:pt x="6428" y="3227"/>
                  </a:cubicBezTo>
                  <a:cubicBezTo>
                    <a:pt x="6428" y="1448"/>
                    <a:pt x="5005" y="1"/>
                    <a:pt x="32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>
              <a:off x="3114975" y="1474350"/>
              <a:ext cx="302450" cy="191900"/>
            </a:xfrm>
            <a:custGeom>
              <a:avLst/>
              <a:gdLst/>
              <a:ahLst/>
              <a:cxnLst/>
              <a:rect l="l" t="t" r="r" b="b"/>
              <a:pathLst>
                <a:path w="12098" h="7676" extrusionOk="0">
                  <a:moveTo>
                    <a:pt x="8307" y="1"/>
                  </a:moveTo>
                  <a:cubicBezTo>
                    <a:pt x="7083" y="1"/>
                    <a:pt x="5692" y="272"/>
                    <a:pt x="4341" y="1124"/>
                  </a:cubicBezTo>
                  <a:cubicBezTo>
                    <a:pt x="4294" y="1148"/>
                    <a:pt x="4270" y="1171"/>
                    <a:pt x="4223" y="1195"/>
                  </a:cubicBezTo>
                  <a:cubicBezTo>
                    <a:pt x="2657" y="2215"/>
                    <a:pt x="1139" y="4042"/>
                    <a:pt x="0" y="7173"/>
                  </a:cubicBezTo>
                  <a:cubicBezTo>
                    <a:pt x="0" y="7173"/>
                    <a:pt x="1514" y="7676"/>
                    <a:pt x="3498" y="7676"/>
                  </a:cubicBezTo>
                  <a:cubicBezTo>
                    <a:pt x="6482" y="7676"/>
                    <a:pt x="10531" y="6538"/>
                    <a:pt x="12098" y="839"/>
                  </a:cubicBezTo>
                  <a:cubicBezTo>
                    <a:pt x="12098" y="839"/>
                    <a:pt x="10460" y="1"/>
                    <a:pt x="8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>
              <a:off x="3098375" y="1458100"/>
              <a:ext cx="336850" cy="224625"/>
            </a:xfrm>
            <a:custGeom>
              <a:avLst/>
              <a:gdLst/>
              <a:ahLst/>
              <a:cxnLst/>
              <a:rect l="l" t="t" r="r" b="b"/>
              <a:pathLst>
                <a:path w="13474" h="8985" extrusionOk="0">
                  <a:moveTo>
                    <a:pt x="8955" y="1307"/>
                  </a:moveTo>
                  <a:cubicBezTo>
                    <a:pt x="10260" y="1307"/>
                    <a:pt x="11367" y="1639"/>
                    <a:pt x="11979" y="1869"/>
                  </a:cubicBezTo>
                  <a:cubicBezTo>
                    <a:pt x="11244" y="4170"/>
                    <a:pt x="9963" y="5806"/>
                    <a:pt x="8231" y="6732"/>
                  </a:cubicBezTo>
                  <a:cubicBezTo>
                    <a:pt x="6890" y="7447"/>
                    <a:pt x="5425" y="7660"/>
                    <a:pt x="4159" y="7660"/>
                  </a:cubicBezTo>
                  <a:cubicBezTo>
                    <a:pt x="3073" y="7660"/>
                    <a:pt x="2133" y="7503"/>
                    <a:pt x="1542" y="7372"/>
                  </a:cubicBezTo>
                  <a:cubicBezTo>
                    <a:pt x="2467" y="5047"/>
                    <a:pt x="3724" y="3387"/>
                    <a:pt x="5266" y="2367"/>
                  </a:cubicBezTo>
                  <a:lnTo>
                    <a:pt x="5337" y="2319"/>
                  </a:lnTo>
                  <a:cubicBezTo>
                    <a:pt x="6565" y="1552"/>
                    <a:pt x="7833" y="1307"/>
                    <a:pt x="8955" y="1307"/>
                  </a:cubicBezTo>
                  <a:close/>
                  <a:moveTo>
                    <a:pt x="8968" y="1"/>
                  </a:moveTo>
                  <a:cubicBezTo>
                    <a:pt x="7637" y="1"/>
                    <a:pt x="6118" y="298"/>
                    <a:pt x="4626" y="1228"/>
                  </a:cubicBezTo>
                  <a:cubicBezTo>
                    <a:pt x="4602" y="1252"/>
                    <a:pt x="4555" y="1276"/>
                    <a:pt x="4531" y="1299"/>
                  </a:cubicBezTo>
                  <a:cubicBezTo>
                    <a:pt x="2609" y="2533"/>
                    <a:pt x="1115" y="4668"/>
                    <a:pt x="48" y="7585"/>
                  </a:cubicBezTo>
                  <a:cubicBezTo>
                    <a:pt x="0" y="7752"/>
                    <a:pt x="0" y="7941"/>
                    <a:pt x="71" y="8107"/>
                  </a:cubicBezTo>
                  <a:cubicBezTo>
                    <a:pt x="166" y="8250"/>
                    <a:pt x="285" y="8368"/>
                    <a:pt x="451" y="8439"/>
                  </a:cubicBezTo>
                  <a:cubicBezTo>
                    <a:pt x="569" y="8463"/>
                    <a:pt x="2135" y="8985"/>
                    <a:pt x="4175" y="8985"/>
                  </a:cubicBezTo>
                  <a:cubicBezTo>
                    <a:pt x="5598" y="8985"/>
                    <a:pt x="7259" y="8724"/>
                    <a:pt x="8824" y="7894"/>
                  </a:cubicBezTo>
                  <a:cubicBezTo>
                    <a:pt x="11054" y="6708"/>
                    <a:pt x="12596" y="4620"/>
                    <a:pt x="13402" y="1655"/>
                  </a:cubicBezTo>
                  <a:cubicBezTo>
                    <a:pt x="13474" y="1371"/>
                    <a:pt x="13355" y="1039"/>
                    <a:pt x="13070" y="920"/>
                  </a:cubicBezTo>
                  <a:cubicBezTo>
                    <a:pt x="12951" y="860"/>
                    <a:pt x="11232" y="1"/>
                    <a:pt x="89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4"/>
            <p:cNvSpPr/>
            <p:nvPr/>
          </p:nvSpPr>
          <p:spPr>
            <a:xfrm>
              <a:off x="3186125" y="1489975"/>
              <a:ext cx="160750" cy="160750"/>
            </a:xfrm>
            <a:custGeom>
              <a:avLst/>
              <a:gdLst/>
              <a:ahLst/>
              <a:cxnLst/>
              <a:rect l="l" t="t" r="r" b="b"/>
              <a:pathLst>
                <a:path w="6430" h="6430" extrusionOk="0">
                  <a:moveTo>
                    <a:pt x="3203" y="1"/>
                  </a:moveTo>
                  <a:cubicBezTo>
                    <a:pt x="1424" y="1"/>
                    <a:pt x="1" y="1424"/>
                    <a:pt x="1" y="3203"/>
                  </a:cubicBezTo>
                  <a:cubicBezTo>
                    <a:pt x="1" y="4982"/>
                    <a:pt x="1424" y="6429"/>
                    <a:pt x="3203" y="6429"/>
                  </a:cubicBezTo>
                  <a:cubicBezTo>
                    <a:pt x="4982" y="6429"/>
                    <a:pt x="6429" y="4982"/>
                    <a:pt x="6429" y="3203"/>
                  </a:cubicBezTo>
                  <a:cubicBezTo>
                    <a:pt x="6429" y="1424"/>
                    <a:pt x="4982" y="1"/>
                    <a:pt x="3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4"/>
            <p:cNvSpPr/>
            <p:nvPr/>
          </p:nvSpPr>
          <p:spPr>
            <a:xfrm>
              <a:off x="3799900" y="1829650"/>
              <a:ext cx="377775" cy="230725"/>
            </a:xfrm>
            <a:custGeom>
              <a:avLst/>
              <a:gdLst/>
              <a:ahLst/>
              <a:cxnLst/>
              <a:rect l="l" t="t" r="r" b="b"/>
              <a:pathLst>
                <a:path w="15111" h="9229" extrusionOk="0">
                  <a:moveTo>
                    <a:pt x="11659" y="1"/>
                  </a:moveTo>
                  <a:cubicBezTo>
                    <a:pt x="10091" y="1"/>
                    <a:pt x="8035" y="562"/>
                    <a:pt x="5978" y="1643"/>
                  </a:cubicBezTo>
                  <a:cubicBezTo>
                    <a:pt x="2278" y="3588"/>
                    <a:pt x="1" y="6505"/>
                    <a:pt x="855" y="8142"/>
                  </a:cubicBezTo>
                  <a:cubicBezTo>
                    <a:pt x="1246" y="8871"/>
                    <a:pt x="2197" y="9228"/>
                    <a:pt x="3457" y="9228"/>
                  </a:cubicBezTo>
                  <a:cubicBezTo>
                    <a:pt x="5025" y="9228"/>
                    <a:pt x="7071" y="8675"/>
                    <a:pt x="9110" y="7596"/>
                  </a:cubicBezTo>
                  <a:cubicBezTo>
                    <a:pt x="12810" y="5651"/>
                    <a:pt x="15111" y="2734"/>
                    <a:pt x="14233" y="1097"/>
                  </a:cubicBezTo>
                  <a:cubicBezTo>
                    <a:pt x="13854" y="359"/>
                    <a:pt x="12913" y="1"/>
                    <a:pt x="116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4"/>
            <p:cNvSpPr/>
            <p:nvPr/>
          </p:nvSpPr>
          <p:spPr>
            <a:xfrm>
              <a:off x="1505825" y="3172325"/>
              <a:ext cx="1988100" cy="2265425"/>
            </a:xfrm>
            <a:custGeom>
              <a:avLst/>
              <a:gdLst/>
              <a:ahLst/>
              <a:cxnLst/>
              <a:rect l="l" t="t" r="r" b="b"/>
              <a:pathLst>
                <a:path w="79524" h="90617" extrusionOk="0">
                  <a:moveTo>
                    <a:pt x="53266" y="0"/>
                  </a:moveTo>
                  <a:cubicBezTo>
                    <a:pt x="0" y="0"/>
                    <a:pt x="19439" y="90616"/>
                    <a:pt x="19439" y="90616"/>
                  </a:cubicBezTo>
                  <a:lnTo>
                    <a:pt x="19439" y="90616"/>
                  </a:lnTo>
                  <a:lnTo>
                    <a:pt x="75159" y="90023"/>
                  </a:lnTo>
                  <a:cubicBezTo>
                    <a:pt x="79524" y="68841"/>
                    <a:pt x="62184" y="762"/>
                    <a:pt x="62184" y="762"/>
                  </a:cubicBezTo>
                  <a:cubicBezTo>
                    <a:pt x="59006" y="246"/>
                    <a:pt x="56037" y="0"/>
                    <a:pt x="532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4"/>
            <p:cNvSpPr/>
            <p:nvPr/>
          </p:nvSpPr>
          <p:spPr>
            <a:xfrm>
              <a:off x="4122500" y="3143525"/>
              <a:ext cx="1915675" cy="2275250"/>
            </a:xfrm>
            <a:custGeom>
              <a:avLst/>
              <a:gdLst/>
              <a:ahLst/>
              <a:cxnLst/>
              <a:rect l="l" t="t" r="r" b="b"/>
              <a:pathLst>
                <a:path w="76627" h="91010" extrusionOk="0">
                  <a:moveTo>
                    <a:pt x="25215" y="0"/>
                  </a:moveTo>
                  <a:cubicBezTo>
                    <a:pt x="21940" y="0"/>
                    <a:pt x="18390" y="369"/>
                    <a:pt x="14542" y="1155"/>
                  </a:cubicBezTo>
                  <a:cubicBezTo>
                    <a:pt x="14542" y="1155"/>
                    <a:pt x="1" y="69234"/>
                    <a:pt x="4389" y="90416"/>
                  </a:cubicBezTo>
                  <a:lnTo>
                    <a:pt x="60085" y="91009"/>
                  </a:lnTo>
                  <a:cubicBezTo>
                    <a:pt x="60085" y="91009"/>
                    <a:pt x="76627" y="0"/>
                    <a:pt x="25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5" name="Google Shape;2605;p64"/>
          <p:cNvGrpSpPr/>
          <p:nvPr/>
        </p:nvGrpSpPr>
        <p:grpSpPr>
          <a:xfrm flipH="1">
            <a:off x="8509195" y="3766784"/>
            <a:ext cx="634805" cy="1376707"/>
            <a:chOff x="2590075" y="237925"/>
            <a:chExt cx="2405475" cy="5216775"/>
          </a:xfrm>
        </p:grpSpPr>
        <p:sp>
          <p:nvSpPr>
            <p:cNvPr id="2606" name="Google Shape;2606;p64"/>
            <p:cNvSpPr/>
            <p:nvPr/>
          </p:nvSpPr>
          <p:spPr>
            <a:xfrm>
              <a:off x="3873650" y="765550"/>
              <a:ext cx="1092575" cy="2044025"/>
            </a:xfrm>
            <a:custGeom>
              <a:avLst/>
              <a:gdLst/>
              <a:ahLst/>
              <a:cxnLst/>
              <a:rect l="l" t="t" r="r" b="b"/>
              <a:pathLst>
                <a:path w="43703" h="81761" extrusionOk="0">
                  <a:moveTo>
                    <a:pt x="27323" y="1"/>
                  </a:moveTo>
                  <a:cubicBezTo>
                    <a:pt x="18613" y="1"/>
                    <a:pt x="10029" y="4408"/>
                    <a:pt x="5410" y="11558"/>
                  </a:cubicBezTo>
                  <a:cubicBezTo>
                    <a:pt x="831" y="18712"/>
                    <a:pt x="1" y="28243"/>
                    <a:pt x="2891" y="40692"/>
                  </a:cubicBezTo>
                  <a:cubicBezTo>
                    <a:pt x="3034" y="41293"/>
                    <a:pt x="3177" y="41894"/>
                    <a:pt x="3320" y="42495"/>
                  </a:cubicBezTo>
                  <a:cubicBezTo>
                    <a:pt x="4465" y="46931"/>
                    <a:pt x="5896" y="51624"/>
                    <a:pt x="7871" y="57291"/>
                  </a:cubicBezTo>
                  <a:cubicBezTo>
                    <a:pt x="8300" y="58522"/>
                    <a:pt x="8787" y="59781"/>
                    <a:pt x="9216" y="60983"/>
                  </a:cubicBezTo>
                  <a:cubicBezTo>
                    <a:pt x="10847" y="65304"/>
                    <a:pt x="12536" y="69740"/>
                    <a:pt x="12650" y="74491"/>
                  </a:cubicBezTo>
                  <a:cubicBezTo>
                    <a:pt x="12650" y="74606"/>
                    <a:pt x="12650" y="74720"/>
                    <a:pt x="12679" y="74835"/>
                  </a:cubicBezTo>
                  <a:cubicBezTo>
                    <a:pt x="12679" y="76323"/>
                    <a:pt x="12364" y="77840"/>
                    <a:pt x="11763" y="79357"/>
                  </a:cubicBezTo>
                  <a:cubicBezTo>
                    <a:pt x="14367" y="79986"/>
                    <a:pt x="16857" y="80787"/>
                    <a:pt x="19204" y="81761"/>
                  </a:cubicBezTo>
                  <a:cubicBezTo>
                    <a:pt x="17802" y="76724"/>
                    <a:pt x="19805" y="71744"/>
                    <a:pt x="20835" y="69683"/>
                  </a:cubicBezTo>
                  <a:lnTo>
                    <a:pt x="20835" y="69683"/>
                  </a:lnTo>
                  <a:cubicBezTo>
                    <a:pt x="19977" y="69998"/>
                    <a:pt x="19061" y="70256"/>
                    <a:pt x="18174" y="70513"/>
                  </a:cubicBezTo>
                  <a:lnTo>
                    <a:pt x="18031" y="70513"/>
                  </a:lnTo>
                  <a:cubicBezTo>
                    <a:pt x="17830" y="70513"/>
                    <a:pt x="17630" y="70370"/>
                    <a:pt x="17573" y="70170"/>
                  </a:cubicBezTo>
                  <a:cubicBezTo>
                    <a:pt x="17487" y="69912"/>
                    <a:pt x="17659" y="69626"/>
                    <a:pt x="17916" y="69569"/>
                  </a:cubicBezTo>
                  <a:cubicBezTo>
                    <a:pt x="32655" y="65677"/>
                    <a:pt x="40983" y="52712"/>
                    <a:pt x="42643" y="31019"/>
                  </a:cubicBezTo>
                  <a:cubicBezTo>
                    <a:pt x="43702" y="17138"/>
                    <a:pt x="41556" y="3945"/>
                    <a:pt x="40869" y="253"/>
                  </a:cubicBezTo>
                  <a:cubicBezTo>
                    <a:pt x="40103" y="1019"/>
                    <a:pt x="38892" y="1272"/>
                    <a:pt x="37571" y="1272"/>
                  </a:cubicBezTo>
                  <a:cubicBezTo>
                    <a:pt x="35930" y="1272"/>
                    <a:pt x="34117" y="882"/>
                    <a:pt x="32770" y="596"/>
                  </a:cubicBezTo>
                  <a:cubicBezTo>
                    <a:pt x="32340" y="511"/>
                    <a:pt x="31940" y="425"/>
                    <a:pt x="31625" y="367"/>
                  </a:cubicBezTo>
                  <a:cubicBezTo>
                    <a:pt x="30199" y="120"/>
                    <a:pt x="28759" y="1"/>
                    <a:pt x="27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4"/>
            <p:cNvSpPr/>
            <p:nvPr/>
          </p:nvSpPr>
          <p:spPr>
            <a:xfrm>
              <a:off x="2605100" y="2730300"/>
              <a:ext cx="2162200" cy="2724400"/>
            </a:xfrm>
            <a:custGeom>
              <a:avLst/>
              <a:gdLst/>
              <a:ahLst/>
              <a:cxnLst/>
              <a:rect l="l" t="t" r="r" b="b"/>
              <a:pathLst>
                <a:path w="86488" h="108976" extrusionOk="0">
                  <a:moveTo>
                    <a:pt x="49143" y="1"/>
                  </a:moveTo>
                  <a:cubicBezTo>
                    <a:pt x="35569" y="1"/>
                    <a:pt x="14258" y="3507"/>
                    <a:pt x="7184" y="24292"/>
                  </a:cubicBezTo>
                  <a:cubicBezTo>
                    <a:pt x="1231" y="41692"/>
                    <a:pt x="1" y="78382"/>
                    <a:pt x="2920" y="108976"/>
                  </a:cubicBezTo>
                  <a:lnTo>
                    <a:pt x="79419" y="108976"/>
                  </a:lnTo>
                  <a:cubicBezTo>
                    <a:pt x="76242" y="88885"/>
                    <a:pt x="73495" y="62699"/>
                    <a:pt x="78274" y="51308"/>
                  </a:cubicBezTo>
                  <a:cubicBezTo>
                    <a:pt x="82739" y="40719"/>
                    <a:pt x="86488" y="27869"/>
                    <a:pt x="82710" y="16478"/>
                  </a:cubicBezTo>
                  <a:cubicBezTo>
                    <a:pt x="80993" y="11298"/>
                    <a:pt x="77358" y="7206"/>
                    <a:pt x="72465" y="4830"/>
                  </a:cubicBezTo>
                  <a:cubicBezTo>
                    <a:pt x="68830" y="3056"/>
                    <a:pt x="64909" y="1740"/>
                    <a:pt x="60960" y="910"/>
                  </a:cubicBezTo>
                  <a:cubicBezTo>
                    <a:pt x="60960" y="910"/>
                    <a:pt x="56054" y="1"/>
                    <a:pt x="49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4"/>
            <p:cNvSpPr/>
            <p:nvPr/>
          </p:nvSpPr>
          <p:spPr>
            <a:xfrm>
              <a:off x="2590075" y="2718500"/>
              <a:ext cx="2196550" cy="2736200"/>
            </a:xfrm>
            <a:custGeom>
              <a:avLst/>
              <a:gdLst/>
              <a:ahLst/>
              <a:cxnLst/>
              <a:rect l="l" t="t" r="r" b="b"/>
              <a:pathLst>
                <a:path w="87862" h="109448" extrusionOk="0">
                  <a:moveTo>
                    <a:pt x="49689" y="0"/>
                  </a:moveTo>
                  <a:cubicBezTo>
                    <a:pt x="46333" y="0"/>
                    <a:pt x="42517" y="211"/>
                    <a:pt x="38579" y="838"/>
                  </a:cubicBezTo>
                  <a:cubicBezTo>
                    <a:pt x="30480" y="2126"/>
                    <a:pt x="23697" y="4873"/>
                    <a:pt x="18403" y="8937"/>
                  </a:cubicBezTo>
                  <a:cubicBezTo>
                    <a:pt x="18288" y="9023"/>
                    <a:pt x="18174" y="9137"/>
                    <a:pt x="18031" y="9223"/>
                  </a:cubicBezTo>
                  <a:cubicBezTo>
                    <a:pt x="17888" y="9338"/>
                    <a:pt x="17745" y="9452"/>
                    <a:pt x="17602" y="9567"/>
                  </a:cubicBezTo>
                  <a:cubicBezTo>
                    <a:pt x="12851" y="13488"/>
                    <a:pt x="9388" y="18525"/>
                    <a:pt x="7299" y="24620"/>
                  </a:cubicBezTo>
                  <a:cubicBezTo>
                    <a:pt x="1460" y="41821"/>
                    <a:pt x="1" y="78425"/>
                    <a:pt x="3006" y="109448"/>
                  </a:cubicBezTo>
                  <a:lnTo>
                    <a:pt x="4036" y="109448"/>
                  </a:lnTo>
                  <a:cubicBezTo>
                    <a:pt x="3063" y="99402"/>
                    <a:pt x="2519" y="88499"/>
                    <a:pt x="2491" y="77623"/>
                  </a:cubicBezTo>
                  <a:cubicBezTo>
                    <a:pt x="2433" y="54985"/>
                    <a:pt x="4523" y="35782"/>
                    <a:pt x="8215" y="24935"/>
                  </a:cubicBezTo>
                  <a:cubicBezTo>
                    <a:pt x="10304" y="18839"/>
                    <a:pt x="13709" y="13888"/>
                    <a:pt x="18374" y="10110"/>
                  </a:cubicBezTo>
                  <a:cubicBezTo>
                    <a:pt x="18517" y="9996"/>
                    <a:pt x="18661" y="9882"/>
                    <a:pt x="18804" y="9767"/>
                  </a:cubicBezTo>
                  <a:cubicBezTo>
                    <a:pt x="18947" y="9653"/>
                    <a:pt x="19061" y="9567"/>
                    <a:pt x="19204" y="9481"/>
                  </a:cubicBezTo>
                  <a:cubicBezTo>
                    <a:pt x="24298" y="5617"/>
                    <a:pt x="30795" y="3042"/>
                    <a:pt x="38723" y="1782"/>
                  </a:cubicBezTo>
                  <a:cubicBezTo>
                    <a:pt x="42615" y="1181"/>
                    <a:pt x="46364" y="952"/>
                    <a:pt x="49684" y="952"/>
                  </a:cubicBezTo>
                  <a:cubicBezTo>
                    <a:pt x="56495" y="952"/>
                    <a:pt x="61389" y="1840"/>
                    <a:pt x="61446" y="1868"/>
                  </a:cubicBezTo>
                  <a:cubicBezTo>
                    <a:pt x="61532" y="1868"/>
                    <a:pt x="61618" y="1897"/>
                    <a:pt x="61704" y="1925"/>
                  </a:cubicBezTo>
                  <a:cubicBezTo>
                    <a:pt x="61875" y="1954"/>
                    <a:pt x="62047" y="1983"/>
                    <a:pt x="62219" y="2011"/>
                  </a:cubicBezTo>
                  <a:cubicBezTo>
                    <a:pt x="62391" y="2068"/>
                    <a:pt x="62534" y="2097"/>
                    <a:pt x="62705" y="2126"/>
                  </a:cubicBezTo>
                  <a:cubicBezTo>
                    <a:pt x="66311" y="2984"/>
                    <a:pt x="69717" y="4215"/>
                    <a:pt x="72865" y="5732"/>
                  </a:cubicBezTo>
                  <a:cubicBezTo>
                    <a:pt x="77673" y="8078"/>
                    <a:pt x="81222" y="12114"/>
                    <a:pt x="82853" y="17094"/>
                  </a:cubicBezTo>
                  <a:cubicBezTo>
                    <a:pt x="85887" y="26309"/>
                    <a:pt x="84485" y="37270"/>
                    <a:pt x="78446" y="51608"/>
                  </a:cubicBezTo>
                  <a:cubicBezTo>
                    <a:pt x="73581" y="63142"/>
                    <a:pt x="76300" y="89328"/>
                    <a:pt x="79505" y="109448"/>
                  </a:cubicBezTo>
                  <a:lnTo>
                    <a:pt x="80507" y="109448"/>
                  </a:lnTo>
                  <a:cubicBezTo>
                    <a:pt x="77358" y="89386"/>
                    <a:pt x="74582" y="63228"/>
                    <a:pt x="79333" y="51980"/>
                  </a:cubicBezTo>
                  <a:cubicBezTo>
                    <a:pt x="83197" y="42822"/>
                    <a:pt x="87862" y="29199"/>
                    <a:pt x="83769" y="16807"/>
                  </a:cubicBezTo>
                  <a:cubicBezTo>
                    <a:pt x="82052" y="11570"/>
                    <a:pt x="78331" y="7306"/>
                    <a:pt x="73295" y="4845"/>
                  </a:cubicBezTo>
                  <a:cubicBezTo>
                    <a:pt x="72722" y="4587"/>
                    <a:pt x="72150" y="4329"/>
                    <a:pt x="71577" y="4072"/>
                  </a:cubicBezTo>
                  <a:cubicBezTo>
                    <a:pt x="71234" y="3929"/>
                    <a:pt x="70891" y="3786"/>
                    <a:pt x="70547" y="3643"/>
                  </a:cubicBezTo>
                  <a:cubicBezTo>
                    <a:pt x="68200" y="2669"/>
                    <a:pt x="65710" y="1868"/>
                    <a:pt x="63106" y="1239"/>
                  </a:cubicBezTo>
                  <a:cubicBezTo>
                    <a:pt x="62934" y="1210"/>
                    <a:pt x="62763" y="1153"/>
                    <a:pt x="62620" y="1124"/>
                  </a:cubicBezTo>
                  <a:cubicBezTo>
                    <a:pt x="62448" y="1095"/>
                    <a:pt x="62305" y="1038"/>
                    <a:pt x="62133" y="1010"/>
                  </a:cubicBezTo>
                  <a:cubicBezTo>
                    <a:pt x="61961" y="981"/>
                    <a:pt x="61790" y="952"/>
                    <a:pt x="61647" y="895"/>
                  </a:cubicBezTo>
                  <a:cubicBezTo>
                    <a:pt x="61569" y="895"/>
                    <a:pt x="56603" y="0"/>
                    <a:pt x="496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4"/>
            <p:cNvSpPr/>
            <p:nvPr/>
          </p:nvSpPr>
          <p:spPr>
            <a:xfrm>
              <a:off x="3608925" y="4038200"/>
              <a:ext cx="203225" cy="1380025"/>
            </a:xfrm>
            <a:custGeom>
              <a:avLst/>
              <a:gdLst/>
              <a:ahLst/>
              <a:cxnLst/>
              <a:rect l="l" t="t" r="r" b="b"/>
              <a:pathLst>
                <a:path w="8129" h="55201" extrusionOk="0">
                  <a:moveTo>
                    <a:pt x="7571" y="0"/>
                  </a:moveTo>
                  <a:cubicBezTo>
                    <a:pt x="7400" y="0"/>
                    <a:pt x="7236" y="91"/>
                    <a:pt x="7155" y="251"/>
                  </a:cubicBezTo>
                  <a:cubicBezTo>
                    <a:pt x="7012" y="509"/>
                    <a:pt x="4122" y="6433"/>
                    <a:pt x="3091" y="19455"/>
                  </a:cubicBezTo>
                  <a:cubicBezTo>
                    <a:pt x="2462" y="27497"/>
                    <a:pt x="2490" y="39345"/>
                    <a:pt x="5009" y="55200"/>
                  </a:cubicBezTo>
                  <a:lnTo>
                    <a:pt x="5982" y="55200"/>
                  </a:lnTo>
                  <a:cubicBezTo>
                    <a:pt x="1" y="17480"/>
                    <a:pt x="7928" y="881"/>
                    <a:pt x="8014" y="709"/>
                  </a:cubicBezTo>
                  <a:cubicBezTo>
                    <a:pt x="8128" y="452"/>
                    <a:pt x="8043" y="165"/>
                    <a:pt x="7785" y="51"/>
                  </a:cubicBezTo>
                  <a:cubicBezTo>
                    <a:pt x="7717" y="17"/>
                    <a:pt x="7643" y="0"/>
                    <a:pt x="7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4"/>
            <p:cNvSpPr/>
            <p:nvPr/>
          </p:nvSpPr>
          <p:spPr>
            <a:xfrm>
              <a:off x="2693100" y="249900"/>
              <a:ext cx="2233050" cy="2843825"/>
            </a:xfrm>
            <a:custGeom>
              <a:avLst/>
              <a:gdLst/>
              <a:ahLst/>
              <a:cxnLst/>
              <a:rect l="l" t="t" r="r" b="b"/>
              <a:pathLst>
                <a:path w="89322" h="113753" extrusionOk="0">
                  <a:moveTo>
                    <a:pt x="54427" y="0"/>
                  </a:moveTo>
                  <a:cubicBezTo>
                    <a:pt x="47851" y="0"/>
                    <a:pt x="41257" y="1411"/>
                    <a:pt x="35288" y="4223"/>
                  </a:cubicBezTo>
                  <a:cubicBezTo>
                    <a:pt x="14969" y="13810"/>
                    <a:pt x="3865" y="35503"/>
                    <a:pt x="802" y="56882"/>
                  </a:cubicBezTo>
                  <a:cubicBezTo>
                    <a:pt x="316" y="60316"/>
                    <a:pt x="58" y="63665"/>
                    <a:pt x="58" y="66927"/>
                  </a:cubicBezTo>
                  <a:cubicBezTo>
                    <a:pt x="1" y="75742"/>
                    <a:pt x="1518" y="84185"/>
                    <a:pt x="3721" y="93200"/>
                  </a:cubicBezTo>
                  <a:cubicBezTo>
                    <a:pt x="6755" y="105649"/>
                    <a:pt x="18575" y="113147"/>
                    <a:pt x="30910" y="113720"/>
                  </a:cubicBezTo>
                  <a:cubicBezTo>
                    <a:pt x="31418" y="113742"/>
                    <a:pt x="31931" y="113752"/>
                    <a:pt x="32448" y="113752"/>
                  </a:cubicBezTo>
                  <a:cubicBezTo>
                    <a:pt x="40063" y="113752"/>
                    <a:pt x="48377" y="111368"/>
                    <a:pt x="54005" y="106221"/>
                  </a:cubicBezTo>
                  <a:cubicBezTo>
                    <a:pt x="56896" y="103531"/>
                    <a:pt x="59414" y="99496"/>
                    <a:pt x="59414" y="95461"/>
                  </a:cubicBezTo>
                  <a:cubicBezTo>
                    <a:pt x="59414" y="95346"/>
                    <a:pt x="59386" y="95260"/>
                    <a:pt x="59386" y="95146"/>
                  </a:cubicBezTo>
                  <a:cubicBezTo>
                    <a:pt x="59271" y="89107"/>
                    <a:pt x="56581" y="83641"/>
                    <a:pt x="54635" y="78060"/>
                  </a:cubicBezTo>
                  <a:cubicBezTo>
                    <a:pt x="52946" y="73195"/>
                    <a:pt x="51344" y="68244"/>
                    <a:pt x="50085" y="63235"/>
                  </a:cubicBezTo>
                  <a:cubicBezTo>
                    <a:pt x="49941" y="62634"/>
                    <a:pt x="49770" y="62033"/>
                    <a:pt x="49655" y="61432"/>
                  </a:cubicBezTo>
                  <a:cubicBezTo>
                    <a:pt x="47394" y="51730"/>
                    <a:pt x="46593" y="40683"/>
                    <a:pt x="52231" y="31926"/>
                  </a:cubicBezTo>
                  <a:cubicBezTo>
                    <a:pt x="57009" y="24477"/>
                    <a:pt x="65752" y="20133"/>
                    <a:pt x="74526" y="20133"/>
                  </a:cubicBezTo>
                  <a:cubicBezTo>
                    <a:pt x="76000" y="20133"/>
                    <a:pt x="77475" y="20256"/>
                    <a:pt x="78933" y="20507"/>
                  </a:cubicBezTo>
                  <a:cubicBezTo>
                    <a:pt x="80187" y="20730"/>
                    <a:pt x="82689" y="21418"/>
                    <a:pt x="84811" y="21418"/>
                  </a:cubicBezTo>
                  <a:cubicBezTo>
                    <a:pt x="86223" y="21418"/>
                    <a:pt x="87467" y="21113"/>
                    <a:pt x="88062" y="20163"/>
                  </a:cubicBezTo>
                  <a:cubicBezTo>
                    <a:pt x="89321" y="18132"/>
                    <a:pt x="86460" y="14182"/>
                    <a:pt x="85172" y="12837"/>
                  </a:cubicBezTo>
                  <a:cubicBezTo>
                    <a:pt x="77233" y="4262"/>
                    <a:pt x="65857" y="0"/>
                    <a:pt x="54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4"/>
            <p:cNvSpPr/>
            <p:nvPr/>
          </p:nvSpPr>
          <p:spPr>
            <a:xfrm>
              <a:off x="2681675" y="237925"/>
              <a:ext cx="2242325" cy="2867850"/>
            </a:xfrm>
            <a:custGeom>
              <a:avLst/>
              <a:gdLst/>
              <a:ahLst/>
              <a:cxnLst/>
              <a:rect l="l" t="t" r="r" b="b"/>
              <a:pathLst>
                <a:path w="89693" h="114714" extrusionOk="0">
                  <a:moveTo>
                    <a:pt x="54787" y="997"/>
                  </a:moveTo>
                  <a:cubicBezTo>
                    <a:pt x="66334" y="997"/>
                    <a:pt x="77645" y="5402"/>
                    <a:pt x="85285" y="13631"/>
                  </a:cubicBezTo>
                  <a:cubicBezTo>
                    <a:pt x="86602" y="15033"/>
                    <a:pt x="89120" y="18696"/>
                    <a:pt x="88090" y="20385"/>
                  </a:cubicBezTo>
                  <a:cubicBezTo>
                    <a:pt x="87619" y="21149"/>
                    <a:pt x="86535" y="21397"/>
                    <a:pt x="85284" y="21397"/>
                  </a:cubicBezTo>
                  <a:cubicBezTo>
                    <a:pt x="83723" y="21397"/>
                    <a:pt x="81901" y="21011"/>
                    <a:pt x="80678" y="20757"/>
                  </a:cubicBezTo>
                  <a:cubicBezTo>
                    <a:pt x="80220" y="20642"/>
                    <a:pt x="79790" y="20557"/>
                    <a:pt x="79476" y="20499"/>
                  </a:cubicBezTo>
                  <a:cubicBezTo>
                    <a:pt x="78002" y="20245"/>
                    <a:pt x="76515" y="20122"/>
                    <a:pt x="75030" y="20122"/>
                  </a:cubicBezTo>
                  <a:cubicBezTo>
                    <a:pt x="65985" y="20122"/>
                    <a:pt x="57052" y="24699"/>
                    <a:pt x="52259" y="32147"/>
                  </a:cubicBezTo>
                  <a:cubicBezTo>
                    <a:pt x="47537" y="39503"/>
                    <a:pt x="46678" y="49290"/>
                    <a:pt x="49626" y="62026"/>
                  </a:cubicBezTo>
                  <a:cubicBezTo>
                    <a:pt x="49769" y="62627"/>
                    <a:pt x="49912" y="63228"/>
                    <a:pt x="50084" y="63829"/>
                  </a:cubicBezTo>
                  <a:cubicBezTo>
                    <a:pt x="51200" y="68293"/>
                    <a:pt x="52659" y="73044"/>
                    <a:pt x="54634" y="78711"/>
                  </a:cubicBezTo>
                  <a:cubicBezTo>
                    <a:pt x="55063" y="79970"/>
                    <a:pt x="55550" y="81229"/>
                    <a:pt x="56008" y="82431"/>
                  </a:cubicBezTo>
                  <a:cubicBezTo>
                    <a:pt x="57610" y="86667"/>
                    <a:pt x="59270" y="91046"/>
                    <a:pt x="59356" y="95625"/>
                  </a:cubicBezTo>
                  <a:cubicBezTo>
                    <a:pt x="59385" y="95739"/>
                    <a:pt x="59385" y="95854"/>
                    <a:pt x="59385" y="95940"/>
                  </a:cubicBezTo>
                  <a:cubicBezTo>
                    <a:pt x="59385" y="97428"/>
                    <a:pt x="59041" y="98887"/>
                    <a:pt x="58469" y="100233"/>
                  </a:cubicBezTo>
                  <a:cubicBezTo>
                    <a:pt x="58412" y="100404"/>
                    <a:pt x="58326" y="100547"/>
                    <a:pt x="58269" y="100690"/>
                  </a:cubicBezTo>
                  <a:cubicBezTo>
                    <a:pt x="58211" y="100834"/>
                    <a:pt x="58126" y="100977"/>
                    <a:pt x="58068" y="101148"/>
                  </a:cubicBezTo>
                  <a:cubicBezTo>
                    <a:pt x="57038" y="103209"/>
                    <a:pt x="55550" y="105012"/>
                    <a:pt x="54119" y="106328"/>
                  </a:cubicBezTo>
                  <a:cubicBezTo>
                    <a:pt x="49084" y="110987"/>
                    <a:pt x="41059" y="113745"/>
                    <a:pt x="32929" y="113745"/>
                  </a:cubicBezTo>
                  <a:cubicBezTo>
                    <a:pt x="32418" y="113745"/>
                    <a:pt x="31906" y="113734"/>
                    <a:pt x="31395" y="113712"/>
                  </a:cubicBezTo>
                  <a:cubicBezTo>
                    <a:pt x="26044" y="113455"/>
                    <a:pt x="20348" y="111823"/>
                    <a:pt x="15540" y="108704"/>
                  </a:cubicBezTo>
                  <a:cubicBezTo>
                    <a:pt x="15397" y="108618"/>
                    <a:pt x="15283" y="108532"/>
                    <a:pt x="15140" y="108446"/>
                  </a:cubicBezTo>
                  <a:cubicBezTo>
                    <a:pt x="14997" y="108332"/>
                    <a:pt x="14882" y="108246"/>
                    <a:pt x="14739" y="108160"/>
                  </a:cubicBezTo>
                  <a:cubicBezTo>
                    <a:pt x="9988" y="104840"/>
                    <a:pt x="6210" y="100004"/>
                    <a:pt x="4636" y="93564"/>
                  </a:cubicBezTo>
                  <a:cubicBezTo>
                    <a:pt x="2061" y="82918"/>
                    <a:pt x="944" y="75076"/>
                    <a:pt x="1002" y="67435"/>
                  </a:cubicBezTo>
                  <a:cubicBezTo>
                    <a:pt x="1002" y="64029"/>
                    <a:pt x="1259" y="60767"/>
                    <a:pt x="1717" y="57418"/>
                  </a:cubicBezTo>
                  <a:cubicBezTo>
                    <a:pt x="5209" y="33149"/>
                    <a:pt x="18002" y="13602"/>
                    <a:pt x="35946" y="5159"/>
                  </a:cubicBezTo>
                  <a:cubicBezTo>
                    <a:pt x="41908" y="2352"/>
                    <a:pt x="48384" y="997"/>
                    <a:pt x="54787" y="997"/>
                  </a:cubicBezTo>
                  <a:close/>
                  <a:moveTo>
                    <a:pt x="54910" y="0"/>
                  </a:moveTo>
                  <a:cubicBezTo>
                    <a:pt x="48198" y="0"/>
                    <a:pt x="41510" y="1458"/>
                    <a:pt x="35545" y="4272"/>
                  </a:cubicBezTo>
                  <a:cubicBezTo>
                    <a:pt x="17286" y="12858"/>
                    <a:pt x="4293" y="32691"/>
                    <a:pt x="773" y="57304"/>
                  </a:cubicBezTo>
                  <a:cubicBezTo>
                    <a:pt x="286" y="60681"/>
                    <a:pt x="57" y="63972"/>
                    <a:pt x="29" y="67406"/>
                  </a:cubicBezTo>
                  <a:cubicBezTo>
                    <a:pt x="0" y="75162"/>
                    <a:pt x="1088" y="83061"/>
                    <a:pt x="3692" y="93793"/>
                  </a:cubicBezTo>
                  <a:cubicBezTo>
                    <a:pt x="5180" y="99918"/>
                    <a:pt x="8872" y="105126"/>
                    <a:pt x="13938" y="108790"/>
                  </a:cubicBezTo>
                  <a:cubicBezTo>
                    <a:pt x="14081" y="108876"/>
                    <a:pt x="14195" y="108990"/>
                    <a:pt x="14338" y="109076"/>
                  </a:cubicBezTo>
                  <a:cubicBezTo>
                    <a:pt x="14453" y="109162"/>
                    <a:pt x="14596" y="109248"/>
                    <a:pt x="14710" y="109333"/>
                  </a:cubicBezTo>
                  <a:cubicBezTo>
                    <a:pt x="19375" y="112482"/>
                    <a:pt x="25099" y="114399"/>
                    <a:pt x="31338" y="114685"/>
                  </a:cubicBezTo>
                  <a:cubicBezTo>
                    <a:pt x="31910" y="114714"/>
                    <a:pt x="32454" y="114714"/>
                    <a:pt x="32998" y="114714"/>
                  </a:cubicBezTo>
                  <a:cubicBezTo>
                    <a:pt x="41355" y="114714"/>
                    <a:pt x="49568" y="111852"/>
                    <a:pt x="54777" y="107044"/>
                  </a:cubicBezTo>
                  <a:cubicBezTo>
                    <a:pt x="56637" y="105327"/>
                    <a:pt x="58097" y="103381"/>
                    <a:pt x="59041" y="101349"/>
                  </a:cubicBezTo>
                  <a:cubicBezTo>
                    <a:pt x="59099" y="101206"/>
                    <a:pt x="59185" y="101063"/>
                    <a:pt x="59242" y="100919"/>
                  </a:cubicBezTo>
                  <a:cubicBezTo>
                    <a:pt x="59299" y="100748"/>
                    <a:pt x="59385" y="100605"/>
                    <a:pt x="59442" y="100462"/>
                  </a:cubicBezTo>
                  <a:cubicBezTo>
                    <a:pt x="60043" y="98945"/>
                    <a:pt x="60358" y="97428"/>
                    <a:pt x="60358" y="95940"/>
                  </a:cubicBezTo>
                  <a:cubicBezTo>
                    <a:pt x="60329" y="95825"/>
                    <a:pt x="60329" y="95711"/>
                    <a:pt x="60329" y="95596"/>
                  </a:cubicBezTo>
                  <a:cubicBezTo>
                    <a:pt x="60215" y="90845"/>
                    <a:pt x="58526" y="86409"/>
                    <a:pt x="56895" y="82088"/>
                  </a:cubicBezTo>
                  <a:cubicBezTo>
                    <a:pt x="56466" y="80886"/>
                    <a:pt x="55979" y="79627"/>
                    <a:pt x="55550" y="78396"/>
                  </a:cubicBezTo>
                  <a:cubicBezTo>
                    <a:pt x="53575" y="72729"/>
                    <a:pt x="52144" y="68036"/>
                    <a:pt x="50999" y="63600"/>
                  </a:cubicBezTo>
                  <a:cubicBezTo>
                    <a:pt x="50856" y="62999"/>
                    <a:pt x="50713" y="62398"/>
                    <a:pt x="50570" y="61797"/>
                  </a:cubicBezTo>
                  <a:cubicBezTo>
                    <a:pt x="47680" y="49348"/>
                    <a:pt x="48510" y="39817"/>
                    <a:pt x="53089" y="32663"/>
                  </a:cubicBezTo>
                  <a:cubicBezTo>
                    <a:pt x="57708" y="25513"/>
                    <a:pt x="66292" y="21106"/>
                    <a:pt x="75002" y="21106"/>
                  </a:cubicBezTo>
                  <a:cubicBezTo>
                    <a:pt x="76438" y="21106"/>
                    <a:pt x="77878" y="21225"/>
                    <a:pt x="79304" y="21472"/>
                  </a:cubicBezTo>
                  <a:cubicBezTo>
                    <a:pt x="79619" y="21530"/>
                    <a:pt x="80019" y="21616"/>
                    <a:pt x="80449" y="21701"/>
                  </a:cubicBezTo>
                  <a:cubicBezTo>
                    <a:pt x="81796" y="21987"/>
                    <a:pt x="83609" y="22377"/>
                    <a:pt x="85250" y="22377"/>
                  </a:cubicBezTo>
                  <a:cubicBezTo>
                    <a:pt x="86571" y="22377"/>
                    <a:pt x="87782" y="22124"/>
                    <a:pt x="88548" y="21358"/>
                  </a:cubicBezTo>
                  <a:cubicBezTo>
                    <a:pt x="88691" y="21215"/>
                    <a:pt x="88805" y="21072"/>
                    <a:pt x="88920" y="20871"/>
                  </a:cubicBezTo>
                  <a:cubicBezTo>
                    <a:pt x="89092" y="20614"/>
                    <a:pt x="89177" y="20328"/>
                    <a:pt x="89263" y="20013"/>
                  </a:cubicBezTo>
                  <a:cubicBezTo>
                    <a:pt x="89693" y="17609"/>
                    <a:pt x="87145" y="14232"/>
                    <a:pt x="86001" y="12973"/>
                  </a:cubicBezTo>
                  <a:cubicBezTo>
                    <a:pt x="79876" y="6390"/>
                    <a:pt x="71634" y="2097"/>
                    <a:pt x="62190" y="580"/>
                  </a:cubicBezTo>
                  <a:cubicBezTo>
                    <a:pt x="59782" y="192"/>
                    <a:pt x="57345" y="0"/>
                    <a:pt x="549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4"/>
            <p:cNvSpPr/>
            <p:nvPr/>
          </p:nvSpPr>
          <p:spPr>
            <a:xfrm>
              <a:off x="4310800" y="731800"/>
              <a:ext cx="684750" cy="1796600"/>
            </a:xfrm>
            <a:custGeom>
              <a:avLst/>
              <a:gdLst/>
              <a:ahLst/>
              <a:cxnLst/>
              <a:rect l="l" t="t" r="r" b="b"/>
              <a:pathLst>
                <a:path w="27390" h="71864" extrusionOk="0">
                  <a:moveTo>
                    <a:pt x="23640" y="0"/>
                  </a:moveTo>
                  <a:cubicBezTo>
                    <a:pt x="23612" y="0"/>
                    <a:pt x="23583" y="0"/>
                    <a:pt x="23555" y="29"/>
                  </a:cubicBezTo>
                  <a:cubicBezTo>
                    <a:pt x="23297" y="86"/>
                    <a:pt x="23125" y="344"/>
                    <a:pt x="23182" y="601"/>
                  </a:cubicBezTo>
                  <a:cubicBezTo>
                    <a:pt x="23182" y="601"/>
                    <a:pt x="23211" y="744"/>
                    <a:pt x="23268" y="1002"/>
                  </a:cubicBezTo>
                  <a:cubicBezTo>
                    <a:pt x="23297" y="1145"/>
                    <a:pt x="23326" y="1345"/>
                    <a:pt x="23383" y="1603"/>
                  </a:cubicBezTo>
                  <a:cubicBezTo>
                    <a:pt x="24070" y="5295"/>
                    <a:pt x="26216" y="18488"/>
                    <a:pt x="25157" y="32369"/>
                  </a:cubicBezTo>
                  <a:cubicBezTo>
                    <a:pt x="23497" y="54062"/>
                    <a:pt x="15169" y="67027"/>
                    <a:pt x="430" y="70919"/>
                  </a:cubicBezTo>
                  <a:cubicBezTo>
                    <a:pt x="173" y="70976"/>
                    <a:pt x="1" y="71262"/>
                    <a:pt x="87" y="71520"/>
                  </a:cubicBezTo>
                  <a:cubicBezTo>
                    <a:pt x="144" y="71720"/>
                    <a:pt x="344" y="71863"/>
                    <a:pt x="545" y="71863"/>
                  </a:cubicBezTo>
                  <a:lnTo>
                    <a:pt x="688" y="71863"/>
                  </a:lnTo>
                  <a:cubicBezTo>
                    <a:pt x="1575" y="71606"/>
                    <a:pt x="2491" y="71348"/>
                    <a:pt x="3349" y="71033"/>
                  </a:cubicBezTo>
                  <a:cubicBezTo>
                    <a:pt x="3807" y="70861"/>
                    <a:pt x="4265" y="70690"/>
                    <a:pt x="4723" y="70489"/>
                  </a:cubicBezTo>
                  <a:cubicBezTo>
                    <a:pt x="17230" y="65281"/>
                    <a:pt x="24613" y="52230"/>
                    <a:pt x="26130" y="32426"/>
                  </a:cubicBezTo>
                  <a:cubicBezTo>
                    <a:pt x="27389" y="15998"/>
                    <a:pt x="24156" y="544"/>
                    <a:pt x="24127" y="401"/>
                  </a:cubicBezTo>
                  <a:cubicBezTo>
                    <a:pt x="24127" y="344"/>
                    <a:pt x="24098" y="315"/>
                    <a:pt x="24098" y="258"/>
                  </a:cubicBezTo>
                  <a:cubicBezTo>
                    <a:pt x="23984" y="86"/>
                    <a:pt x="23812" y="0"/>
                    <a:pt x="23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4"/>
            <p:cNvSpPr/>
            <p:nvPr/>
          </p:nvSpPr>
          <p:spPr>
            <a:xfrm>
              <a:off x="4659975" y="1505225"/>
              <a:ext cx="194625" cy="195350"/>
            </a:xfrm>
            <a:custGeom>
              <a:avLst/>
              <a:gdLst/>
              <a:ahLst/>
              <a:cxnLst/>
              <a:rect l="l" t="t" r="r" b="b"/>
              <a:pathLst>
                <a:path w="7785" h="7814" extrusionOk="0">
                  <a:moveTo>
                    <a:pt x="3892" y="1"/>
                  </a:moveTo>
                  <a:cubicBezTo>
                    <a:pt x="1746" y="1"/>
                    <a:pt x="0" y="1746"/>
                    <a:pt x="0" y="3921"/>
                  </a:cubicBezTo>
                  <a:cubicBezTo>
                    <a:pt x="0" y="6068"/>
                    <a:pt x="1746" y="7814"/>
                    <a:pt x="3892" y="7814"/>
                  </a:cubicBezTo>
                  <a:cubicBezTo>
                    <a:pt x="6039" y="7814"/>
                    <a:pt x="7785" y="6068"/>
                    <a:pt x="7785" y="3921"/>
                  </a:cubicBezTo>
                  <a:cubicBezTo>
                    <a:pt x="7785" y="1746"/>
                    <a:pt x="6039" y="1"/>
                    <a:pt x="3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4"/>
            <p:cNvSpPr/>
            <p:nvPr/>
          </p:nvSpPr>
          <p:spPr>
            <a:xfrm>
              <a:off x="3973825" y="1301075"/>
              <a:ext cx="998125" cy="781575"/>
            </a:xfrm>
            <a:custGeom>
              <a:avLst/>
              <a:gdLst/>
              <a:ahLst/>
              <a:cxnLst/>
              <a:rect l="l" t="t" r="r" b="b"/>
              <a:pathLst>
                <a:path w="39925" h="31263" extrusionOk="0">
                  <a:moveTo>
                    <a:pt x="18717" y="9626"/>
                  </a:moveTo>
                  <a:cubicBezTo>
                    <a:pt x="19003" y="10113"/>
                    <a:pt x="19232" y="10628"/>
                    <a:pt x="19461" y="11143"/>
                  </a:cubicBezTo>
                  <a:cubicBezTo>
                    <a:pt x="21522" y="16523"/>
                    <a:pt x="22008" y="22705"/>
                    <a:pt x="20806" y="28572"/>
                  </a:cubicBezTo>
                  <a:cubicBezTo>
                    <a:pt x="20692" y="29145"/>
                    <a:pt x="20549" y="29717"/>
                    <a:pt x="20205" y="30089"/>
                  </a:cubicBezTo>
                  <a:cubicBezTo>
                    <a:pt x="20005" y="30261"/>
                    <a:pt x="19805" y="30347"/>
                    <a:pt x="19604" y="30347"/>
                  </a:cubicBezTo>
                  <a:cubicBezTo>
                    <a:pt x="19318" y="30318"/>
                    <a:pt x="19032" y="30146"/>
                    <a:pt x="18774" y="29831"/>
                  </a:cubicBezTo>
                  <a:cubicBezTo>
                    <a:pt x="16685" y="27198"/>
                    <a:pt x="16399" y="23306"/>
                    <a:pt x="16313" y="19586"/>
                  </a:cubicBezTo>
                  <a:cubicBezTo>
                    <a:pt x="16199" y="15779"/>
                    <a:pt x="17029" y="12345"/>
                    <a:pt x="18717" y="9626"/>
                  </a:cubicBezTo>
                  <a:close/>
                  <a:moveTo>
                    <a:pt x="37046" y="0"/>
                  </a:moveTo>
                  <a:cubicBezTo>
                    <a:pt x="33134" y="0"/>
                    <a:pt x="28101" y="1835"/>
                    <a:pt x="27847" y="1928"/>
                  </a:cubicBezTo>
                  <a:cubicBezTo>
                    <a:pt x="23983" y="3187"/>
                    <a:pt x="20864" y="5276"/>
                    <a:pt x="18774" y="7966"/>
                  </a:cubicBezTo>
                  <a:cubicBezTo>
                    <a:pt x="16542" y="4847"/>
                    <a:pt x="12936" y="2471"/>
                    <a:pt x="8586" y="1384"/>
                  </a:cubicBezTo>
                  <a:cubicBezTo>
                    <a:pt x="5896" y="726"/>
                    <a:pt x="3349" y="726"/>
                    <a:pt x="659" y="726"/>
                  </a:cubicBezTo>
                  <a:lnTo>
                    <a:pt x="430" y="726"/>
                  </a:lnTo>
                  <a:cubicBezTo>
                    <a:pt x="201" y="726"/>
                    <a:pt x="0" y="926"/>
                    <a:pt x="0" y="1184"/>
                  </a:cubicBezTo>
                  <a:cubicBezTo>
                    <a:pt x="0" y="1441"/>
                    <a:pt x="201" y="1641"/>
                    <a:pt x="430" y="1641"/>
                  </a:cubicBezTo>
                  <a:lnTo>
                    <a:pt x="659" y="1641"/>
                  </a:lnTo>
                  <a:cubicBezTo>
                    <a:pt x="3292" y="1641"/>
                    <a:pt x="5810" y="1641"/>
                    <a:pt x="8357" y="2271"/>
                  </a:cubicBezTo>
                  <a:cubicBezTo>
                    <a:pt x="12621" y="3330"/>
                    <a:pt x="16142" y="5677"/>
                    <a:pt x="18202" y="8768"/>
                  </a:cubicBezTo>
                  <a:cubicBezTo>
                    <a:pt x="16256" y="11687"/>
                    <a:pt x="15283" y="15436"/>
                    <a:pt x="15397" y="19614"/>
                  </a:cubicBezTo>
                  <a:cubicBezTo>
                    <a:pt x="15512" y="23507"/>
                    <a:pt x="15798" y="27542"/>
                    <a:pt x="18059" y="30404"/>
                  </a:cubicBezTo>
                  <a:cubicBezTo>
                    <a:pt x="18460" y="30919"/>
                    <a:pt x="19003" y="31234"/>
                    <a:pt x="19547" y="31262"/>
                  </a:cubicBezTo>
                  <a:lnTo>
                    <a:pt x="19633" y="31262"/>
                  </a:lnTo>
                  <a:cubicBezTo>
                    <a:pt x="20091" y="31262"/>
                    <a:pt x="20492" y="31062"/>
                    <a:pt x="20835" y="30719"/>
                  </a:cubicBezTo>
                  <a:cubicBezTo>
                    <a:pt x="21379" y="30203"/>
                    <a:pt x="21579" y="29431"/>
                    <a:pt x="21694" y="28773"/>
                  </a:cubicBezTo>
                  <a:cubicBezTo>
                    <a:pt x="22953" y="22734"/>
                    <a:pt x="22438" y="16352"/>
                    <a:pt x="20291" y="10828"/>
                  </a:cubicBezTo>
                  <a:cubicBezTo>
                    <a:pt x="20034" y="10113"/>
                    <a:pt x="19690" y="9426"/>
                    <a:pt x="19290" y="8796"/>
                  </a:cubicBezTo>
                  <a:cubicBezTo>
                    <a:pt x="21264" y="6077"/>
                    <a:pt x="24298" y="4017"/>
                    <a:pt x="28162" y="2786"/>
                  </a:cubicBezTo>
                  <a:cubicBezTo>
                    <a:pt x="28209" y="2763"/>
                    <a:pt x="33306" y="908"/>
                    <a:pt x="37062" y="908"/>
                  </a:cubicBezTo>
                  <a:cubicBezTo>
                    <a:pt x="37883" y="908"/>
                    <a:pt x="38640" y="997"/>
                    <a:pt x="39266" y="1212"/>
                  </a:cubicBezTo>
                  <a:cubicBezTo>
                    <a:pt x="39316" y="1231"/>
                    <a:pt x="39369" y="1240"/>
                    <a:pt x="39420" y="1240"/>
                  </a:cubicBezTo>
                  <a:cubicBezTo>
                    <a:pt x="39600" y="1240"/>
                    <a:pt x="39771" y="1127"/>
                    <a:pt x="39838" y="926"/>
                  </a:cubicBezTo>
                  <a:cubicBezTo>
                    <a:pt x="39924" y="697"/>
                    <a:pt x="39781" y="439"/>
                    <a:pt x="39552" y="354"/>
                  </a:cubicBezTo>
                  <a:cubicBezTo>
                    <a:pt x="38831" y="102"/>
                    <a:pt x="37970" y="0"/>
                    <a:pt x="37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4"/>
            <p:cNvSpPr/>
            <p:nvPr/>
          </p:nvSpPr>
          <p:spPr>
            <a:xfrm>
              <a:off x="4529750" y="1492325"/>
              <a:ext cx="399975" cy="215400"/>
            </a:xfrm>
            <a:custGeom>
              <a:avLst/>
              <a:gdLst/>
              <a:ahLst/>
              <a:cxnLst/>
              <a:rect l="l" t="t" r="r" b="b"/>
              <a:pathLst>
                <a:path w="15999" h="8616" extrusionOk="0">
                  <a:moveTo>
                    <a:pt x="9524" y="915"/>
                  </a:moveTo>
                  <a:cubicBezTo>
                    <a:pt x="11493" y="915"/>
                    <a:pt x="13325" y="1914"/>
                    <a:pt x="14968" y="3808"/>
                  </a:cubicBezTo>
                  <a:cubicBezTo>
                    <a:pt x="14682" y="4437"/>
                    <a:pt x="13623" y="6298"/>
                    <a:pt x="11305" y="7185"/>
                  </a:cubicBezTo>
                  <a:cubicBezTo>
                    <a:pt x="10441" y="7523"/>
                    <a:pt x="9493" y="7692"/>
                    <a:pt x="8465" y="7692"/>
                  </a:cubicBezTo>
                  <a:cubicBezTo>
                    <a:pt x="6362" y="7692"/>
                    <a:pt x="3923" y="6986"/>
                    <a:pt x="1174" y="5582"/>
                  </a:cubicBezTo>
                  <a:cubicBezTo>
                    <a:pt x="2233" y="4352"/>
                    <a:pt x="5581" y="975"/>
                    <a:pt x="9359" y="917"/>
                  </a:cubicBezTo>
                  <a:cubicBezTo>
                    <a:pt x="9414" y="916"/>
                    <a:pt x="9469" y="915"/>
                    <a:pt x="9524" y="915"/>
                  </a:cubicBezTo>
                  <a:close/>
                  <a:moveTo>
                    <a:pt x="9418" y="1"/>
                  </a:moveTo>
                  <a:cubicBezTo>
                    <a:pt x="9389" y="1"/>
                    <a:pt x="9360" y="1"/>
                    <a:pt x="9330" y="2"/>
                  </a:cubicBezTo>
                  <a:cubicBezTo>
                    <a:pt x="4351" y="59"/>
                    <a:pt x="287" y="5210"/>
                    <a:pt x="115" y="5439"/>
                  </a:cubicBezTo>
                  <a:cubicBezTo>
                    <a:pt x="29" y="5525"/>
                    <a:pt x="0" y="5668"/>
                    <a:pt x="29" y="5811"/>
                  </a:cubicBezTo>
                  <a:cubicBezTo>
                    <a:pt x="58" y="5926"/>
                    <a:pt x="115" y="6040"/>
                    <a:pt x="258" y="6097"/>
                  </a:cubicBezTo>
                  <a:cubicBezTo>
                    <a:pt x="3320" y="7757"/>
                    <a:pt x="6096" y="8616"/>
                    <a:pt x="8500" y="8616"/>
                  </a:cubicBezTo>
                  <a:cubicBezTo>
                    <a:pt x="9616" y="8616"/>
                    <a:pt x="10675" y="8416"/>
                    <a:pt x="11648" y="8044"/>
                  </a:cubicBezTo>
                  <a:cubicBezTo>
                    <a:pt x="14854" y="6813"/>
                    <a:pt x="15884" y="3980"/>
                    <a:pt x="15941" y="3865"/>
                  </a:cubicBezTo>
                  <a:cubicBezTo>
                    <a:pt x="15999" y="3722"/>
                    <a:pt x="15970" y="3550"/>
                    <a:pt x="15855" y="3436"/>
                  </a:cubicBezTo>
                  <a:cubicBezTo>
                    <a:pt x="13961" y="1146"/>
                    <a:pt x="11788" y="1"/>
                    <a:pt x="9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>
              <a:off x="3890825" y="1508775"/>
              <a:ext cx="386375" cy="205400"/>
            </a:xfrm>
            <a:custGeom>
              <a:avLst/>
              <a:gdLst/>
              <a:ahLst/>
              <a:cxnLst/>
              <a:rect l="l" t="t" r="r" b="b"/>
              <a:pathLst>
                <a:path w="15455" h="8216" extrusionOk="0">
                  <a:moveTo>
                    <a:pt x="6977" y="1"/>
                  </a:moveTo>
                  <a:cubicBezTo>
                    <a:pt x="4828" y="1"/>
                    <a:pt x="2576" y="746"/>
                    <a:pt x="258" y="2263"/>
                  </a:cubicBezTo>
                  <a:cubicBezTo>
                    <a:pt x="58" y="2377"/>
                    <a:pt x="0" y="2663"/>
                    <a:pt x="144" y="2892"/>
                  </a:cubicBezTo>
                  <a:cubicBezTo>
                    <a:pt x="233" y="3017"/>
                    <a:pt x="366" y="3086"/>
                    <a:pt x="509" y="3086"/>
                  </a:cubicBezTo>
                  <a:cubicBezTo>
                    <a:pt x="596" y="3086"/>
                    <a:pt x="687" y="3061"/>
                    <a:pt x="773" y="3007"/>
                  </a:cubicBezTo>
                  <a:cubicBezTo>
                    <a:pt x="2932" y="1611"/>
                    <a:pt x="5024" y="913"/>
                    <a:pt x="6999" y="913"/>
                  </a:cubicBezTo>
                  <a:cubicBezTo>
                    <a:pt x="7617" y="913"/>
                    <a:pt x="8222" y="982"/>
                    <a:pt x="8815" y="1118"/>
                  </a:cubicBezTo>
                  <a:cubicBezTo>
                    <a:pt x="11763" y="1805"/>
                    <a:pt x="13652" y="4037"/>
                    <a:pt x="14310" y="4924"/>
                  </a:cubicBezTo>
                  <a:cubicBezTo>
                    <a:pt x="11584" y="6648"/>
                    <a:pt x="9300" y="7273"/>
                    <a:pt x="7422" y="7273"/>
                  </a:cubicBezTo>
                  <a:cubicBezTo>
                    <a:pt x="3936" y="7273"/>
                    <a:pt x="1846" y="5120"/>
                    <a:pt x="916" y="3837"/>
                  </a:cubicBezTo>
                  <a:cubicBezTo>
                    <a:pt x="809" y="3712"/>
                    <a:pt x="669" y="3643"/>
                    <a:pt x="523" y="3643"/>
                  </a:cubicBezTo>
                  <a:cubicBezTo>
                    <a:pt x="435" y="3643"/>
                    <a:pt x="344" y="3668"/>
                    <a:pt x="258" y="3722"/>
                  </a:cubicBezTo>
                  <a:cubicBezTo>
                    <a:pt x="58" y="3894"/>
                    <a:pt x="29" y="4152"/>
                    <a:pt x="172" y="4380"/>
                  </a:cubicBezTo>
                  <a:cubicBezTo>
                    <a:pt x="1202" y="5811"/>
                    <a:pt x="3549" y="8215"/>
                    <a:pt x="7384" y="8215"/>
                  </a:cubicBezTo>
                  <a:cubicBezTo>
                    <a:pt x="9502" y="8215"/>
                    <a:pt x="12106" y="7471"/>
                    <a:pt x="15197" y="5439"/>
                  </a:cubicBezTo>
                  <a:cubicBezTo>
                    <a:pt x="15398" y="5296"/>
                    <a:pt x="15455" y="5039"/>
                    <a:pt x="15312" y="4810"/>
                  </a:cubicBezTo>
                  <a:cubicBezTo>
                    <a:pt x="15226" y="4667"/>
                    <a:pt x="13108" y="1175"/>
                    <a:pt x="9016" y="231"/>
                  </a:cubicBezTo>
                  <a:cubicBezTo>
                    <a:pt x="8348" y="78"/>
                    <a:pt x="7668" y="1"/>
                    <a:pt x="6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4"/>
            <p:cNvSpPr/>
            <p:nvPr/>
          </p:nvSpPr>
          <p:spPr>
            <a:xfrm>
              <a:off x="3984550" y="1505225"/>
              <a:ext cx="195350" cy="195350"/>
            </a:xfrm>
            <a:custGeom>
              <a:avLst/>
              <a:gdLst/>
              <a:ahLst/>
              <a:cxnLst/>
              <a:rect l="l" t="t" r="r" b="b"/>
              <a:pathLst>
                <a:path w="7814" h="7814" extrusionOk="0">
                  <a:moveTo>
                    <a:pt x="3921" y="1"/>
                  </a:moveTo>
                  <a:cubicBezTo>
                    <a:pt x="1775" y="1"/>
                    <a:pt x="1" y="1746"/>
                    <a:pt x="1" y="3921"/>
                  </a:cubicBezTo>
                  <a:cubicBezTo>
                    <a:pt x="1" y="6068"/>
                    <a:pt x="1775" y="7814"/>
                    <a:pt x="3921" y="7814"/>
                  </a:cubicBezTo>
                  <a:cubicBezTo>
                    <a:pt x="6068" y="7814"/>
                    <a:pt x="7814" y="6068"/>
                    <a:pt x="7814" y="3921"/>
                  </a:cubicBezTo>
                  <a:cubicBezTo>
                    <a:pt x="7814" y="1746"/>
                    <a:pt x="6068" y="1"/>
                    <a:pt x="3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4"/>
            <p:cNvSpPr/>
            <p:nvPr/>
          </p:nvSpPr>
          <p:spPr>
            <a:xfrm>
              <a:off x="4307225" y="2128225"/>
              <a:ext cx="234700" cy="147600"/>
            </a:xfrm>
            <a:custGeom>
              <a:avLst/>
              <a:gdLst/>
              <a:ahLst/>
              <a:cxnLst/>
              <a:rect l="l" t="t" r="r" b="b"/>
              <a:pathLst>
                <a:path w="9388" h="5904" extrusionOk="0">
                  <a:moveTo>
                    <a:pt x="1117" y="1296"/>
                  </a:moveTo>
                  <a:lnTo>
                    <a:pt x="1117" y="1296"/>
                  </a:lnTo>
                  <a:cubicBezTo>
                    <a:pt x="1973" y="1670"/>
                    <a:pt x="3373" y="2145"/>
                    <a:pt x="5047" y="2145"/>
                  </a:cubicBezTo>
                  <a:cubicBezTo>
                    <a:pt x="6061" y="2145"/>
                    <a:pt x="7175" y="1971"/>
                    <a:pt x="8329" y="1496"/>
                  </a:cubicBezTo>
                  <a:lnTo>
                    <a:pt x="8329" y="1496"/>
                  </a:lnTo>
                  <a:cubicBezTo>
                    <a:pt x="8043" y="2755"/>
                    <a:pt x="7184" y="4988"/>
                    <a:pt x="4694" y="4988"/>
                  </a:cubicBezTo>
                  <a:cubicBezTo>
                    <a:pt x="2405" y="4988"/>
                    <a:pt x="1460" y="2612"/>
                    <a:pt x="1117" y="1296"/>
                  </a:cubicBezTo>
                  <a:close/>
                  <a:moveTo>
                    <a:pt x="484" y="1"/>
                  </a:moveTo>
                  <a:cubicBezTo>
                    <a:pt x="402" y="1"/>
                    <a:pt x="316" y="22"/>
                    <a:pt x="230" y="65"/>
                  </a:cubicBezTo>
                  <a:cubicBezTo>
                    <a:pt x="87" y="151"/>
                    <a:pt x="1" y="323"/>
                    <a:pt x="29" y="495"/>
                  </a:cubicBezTo>
                  <a:cubicBezTo>
                    <a:pt x="230" y="2355"/>
                    <a:pt x="1489" y="5904"/>
                    <a:pt x="4694" y="5904"/>
                  </a:cubicBezTo>
                  <a:cubicBezTo>
                    <a:pt x="8071" y="5904"/>
                    <a:pt x="9216" y="2527"/>
                    <a:pt x="9359" y="752"/>
                  </a:cubicBezTo>
                  <a:cubicBezTo>
                    <a:pt x="9388" y="580"/>
                    <a:pt x="9302" y="437"/>
                    <a:pt x="9159" y="351"/>
                  </a:cubicBezTo>
                  <a:cubicBezTo>
                    <a:pt x="9082" y="290"/>
                    <a:pt x="8997" y="262"/>
                    <a:pt x="8913" y="262"/>
                  </a:cubicBezTo>
                  <a:cubicBezTo>
                    <a:pt x="8840" y="262"/>
                    <a:pt x="8767" y="283"/>
                    <a:pt x="8701" y="323"/>
                  </a:cubicBezTo>
                  <a:cubicBezTo>
                    <a:pt x="7439" y="990"/>
                    <a:pt x="6196" y="1220"/>
                    <a:pt x="5080" y="1220"/>
                  </a:cubicBezTo>
                  <a:cubicBezTo>
                    <a:pt x="2604" y="1220"/>
                    <a:pt x="756" y="85"/>
                    <a:pt x="716" y="65"/>
                  </a:cubicBezTo>
                  <a:cubicBezTo>
                    <a:pt x="645" y="22"/>
                    <a:pt x="566" y="1"/>
                    <a:pt x="4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4"/>
            <p:cNvSpPr/>
            <p:nvPr/>
          </p:nvSpPr>
          <p:spPr>
            <a:xfrm>
              <a:off x="4318675" y="2477250"/>
              <a:ext cx="112350" cy="350200"/>
            </a:xfrm>
            <a:custGeom>
              <a:avLst/>
              <a:gdLst/>
              <a:ahLst/>
              <a:cxnLst/>
              <a:rect l="l" t="t" r="r" b="b"/>
              <a:pathLst>
                <a:path w="4494" h="14008" extrusionOk="0">
                  <a:moveTo>
                    <a:pt x="3967" y="0"/>
                  </a:moveTo>
                  <a:cubicBezTo>
                    <a:pt x="3804" y="0"/>
                    <a:pt x="3645" y="90"/>
                    <a:pt x="3550" y="242"/>
                  </a:cubicBezTo>
                  <a:cubicBezTo>
                    <a:pt x="3521" y="299"/>
                    <a:pt x="3292" y="643"/>
                    <a:pt x="3034" y="1215"/>
                  </a:cubicBezTo>
                  <a:cubicBezTo>
                    <a:pt x="2004" y="3276"/>
                    <a:pt x="1" y="8256"/>
                    <a:pt x="1403" y="13293"/>
                  </a:cubicBezTo>
                  <a:cubicBezTo>
                    <a:pt x="1432" y="13407"/>
                    <a:pt x="1489" y="13550"/>
                    <a:pt x="1518" y="13665"/>
                  </a:cubicBezTo>
                  <a:cubicBezTo>
                    <a:pt x="1546" y="13808"/>
                    <a:pt x="1632" y="13894"/>
                    <a:pt x="1747" y="13951"/>
                  </a:cubicBezTo>
                  <a:cubicBezTo>
                    <a:pt x="1775" y="13979"/>
                    <a:pt x="1832" y="13979"/>
                    <a:pt x="1861" y="14008"/>
                  </a:cubicBezTo>
                  <a:lnTo>
                    <a:pt x="1975" y="14008"/>
                  </a:lnTo>
                  <a:cubicBezTo>
                    <a:pt x="2033" y="14008"/>
                    <a:pt x="2090" y="14008"/>
                    <a:pt x="2119" y="13979"/>
                  </a:cubicBezTo>
                  <a:cubicBezTo>
                    <a:pt x="2262" y="13951"/>
                    <a:pt x="2376" y="13836"/>
                    <a:pt x="2433" y="13722"/>
                  </a:cubicBezTo>
                  <a:cubicBezTo>
                    <a:pt x="2491" y="13607"/>
                    <a:pt x="2491" y="13493"/>
                    <a:pt x="2462" y="13378"/>
                  </a:cubicBezTo>
                  <a:cubicBezTo>
                    <a:pt x="516" y="7282"/>
                    <a:pt x="4322" y="815"/>
                    <a:pt x="4379" y="757"/>
                  </a:cubicBezTo>
                  <a:cubicBezTo>
                    <a:pt x="4379" y="729"/>
                    <a:pt x="4408" y="700"/>
                    <a:pt x="4408" y="671"/>
                  </a:cubicBezTo>
                  <a:cubicBezTo>
                    <a:pt x="4494" y="471"/>
                    <a:pt x="4437" y="214"/>
                    <a:pt x="4208" y="70"/>
                  </a:cubicBezTo>
                  <a:cubicBezTo>
                    <a:pt x="4131" y="23"/>
                    <a:pt x="4049" y="0"/>
                    <a:pt x="39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4"/>
            <p:cNvSpPr/>
            <p:nvPr/>
          </p:nvSpPr>
          <p:spPr>
            <a:xfrm>
              <a:off x="3822625" y="4145350"/>
              <a:ext cx="106150" cy="82025"/>
            </a:xfrm>
            <a:custGeom>
              <a:avLst/>
              <a:gdLst/>
              <a:ahLst/>
              <a:cxnLst/>
              <a:rect l="l" t="t" r="r" b="b"/>
              <a:pathLst>
                <a:path w="4246" h="3281" extrusionOk="0">
                  <a:moveTo>
                    <a:pt x="1670" y="945"/>
                  </a:moveTo>
                  <a:cubicBezTo>
                    <a:pt x="2156" y="1088"/>
                    <a:pt x="2643" y="1260"/>
                    <a:pt x="3129" y="1403"/>
                  </a:cubicBezTo>
                  <a:cubicBezTo>
                    <a:pt x="3129" y="1517"/>
                    <a:pt x="3158" y="1632"/>
                    <a:pt x="3158" y="1718"/>
                  </a:cubicBezTo>
                  <a:cubicBezTo>
                    <a:pt x="2851" y="1871"/>
                    <a:pt x="2500" y="2161"/>
                    <a:pt x="2224" y="2161"/>
                  </a:cubicBezTo>
                  <a:cubicBezTo>
                    <a:pt x="2191" y="2161"/>
                    <a:pt x="2158" y="2156"/>
                    <a:pt x="2127" y="2147"/>
                  </a:cubicBezTo>
                  <a:cubicBezTo>
                    <a:pt x="1841" y="2090"/>
                    <a:pt x="1641" y="1603"/>
                    <a:pt x="1412" y="1288"/>
                  </a:cubicBezTo>
                  <a:cubicBezTo>
                    <a:pt x="1498" y="1174"/>
                    <a:pt x="1584" y="1060"/>
                    <a:pt x="1670" y="945"/>
                  </a:cubicBezTo>
                  <a:close/>
                  <a:moveTo>
                    <a:pt x="1984" y="1"/>
                  </a:moveTo>
                  <a:cubicBezTo>
                    <a:pt x="1069" y="1"/>
                    <a:pt x="525" y="258"/>
                    <a:pt x="324" y="802"/>
                  </a:cubicBezTo>
                  <a:cubicBezTo>
                    <a:pt x="1" y="1774"/>
                    <a:pt x="1230" y="3280"/>
                    <a:pt x="2283" y="3280"/>
                  </a:cubicBezTo>
                  <a:cubicBezTo>
                    <a:pt x="2346" y="3280"/>
                    <a:pt x="2409" y="3275"/>
                    <a:pt x="2471" y="3263"/>
                  </a:cubicBezTo>
                  <a:cubicBezTo>
                    <a:pt x="3444" y="3091"/>
                    <a:pt x="4245" y="2290"/>
                    <a:pt x="4188" y="1575"/>
                  </a:cubicBezTo>
                  <a:cubicBezTo>
                    <a:pt x="4159" y="773"/>
                    <a:pt x="3415" y="172"/>
                    <a:pt x="2356" y="29"/>
                  </a:cubicBezTo>
                  <a:cubicBezTo>
                    <a:pt x="2242" y="29"/>
                    <a:pt x="2099" y="29"/>
                    <a:pt x="19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4"/>
            <p:cNvSpPr/>
            <p:nvPr/>
          </p:nvSpPr>
          <p:spPr>
            <a:xfrm>
              <a:off x="3954500" y="3622325"/>
              <a:ext cx="85875" cy="78025"/>
            </a:xfrm>
            <a:custGeom>
              <a:avLst/>
              <a:gdLst/>
              <a:ahLst/>
              <a:cxnLst/>
              <a:rect l="l" t="t" r="r" b="b"/>
              <a:pathLst>
                <a:path w="3435" h="3121" extrusionOk="0">
                  <a:moveTo>
                    <a:pt x="1832" y="974"/>
                  </a:moveTo>
                  <a:cubicBezTo>
                    <a:pt x="2033" y="1146"/>
                    <a:pt x="2405" y="1432"/>
                    <a:pt x="2376" y="1518"/>
                  </a:cubicBezTo>
                  <a:cubicBezTo>
                    <a:pt x="2233" y="1833"/>
                    <a:pt x="1947" y="2062"/>
                    <a:pt x="1632" y="2434"/>
                  </a:cubicBezTo>
                  <a:cubicBezTo>
                    <a:pt x="1374" y="2119"/>
                    <a:pt x="1088" y="1833"/>
                    <a:pt x="1117" y="1775"/>
                  </a:cubicBezTo>
                  <a:cubicBezTo>
                    <a:pt x="1317" y="1461"/>
                    <a:pt x="1575" y="1232"/>
                    <a:pt x="1832" y="974"/>
                  </a:cubicBezTo>
                  <a:close/>
                  <a:moveTo>
                    <a:pt x="1775" y="1"/>
                  </a:moveTo>
                  <a:cubicBezTo>
                    <a:pt x="831" y="30"/>
                    <a:pt x="1" y="860"/>
                    <a:pt x="58" y="1775"/>
                  </a:cubicBezTo>
                  <a:cubicBezTo>
                    <a:pt x="86" y="2605"/>
                    <a:pt x="659" y="3120"/>
                    <a:pt x="1517" y="3120"/>
                  </a:cubicBezTo>
                  <a:cubicBezTo>
                    <a:pt x="2519" y="3092"/>
                    <a:pt x="3435" y="2348"/>
                    <a:pt x="3435" y="1518"/>
                  </a:cubicBezTo>
                  <a:cubicBezTo>
                    <a:pt x="3435" y="745"/>
                    <a:pt x="2634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4"/>
            <p:cNvSpPr/>
            <p:nvPr/>
          </p:nvSpPr>
          <p:spPr>
            <a:xfrm>
              <a:off x="4548350" y="3214500"/>
              <a:ext cx="85875" cy="77300"/>
            </a:xfrm>
            <a:custGeom>
              <a:avLst/>
              <a:gdLst/>
              <a:ahLst/>
              <a:cxnLst/>
              <a:rect l="l" t="t" r="r" b="b"/>
              <a:pathLst>
                <a:path w="3435" h="3092" extrusionOk="0">
                  <a:moveTo>
                    <a:pt x="1832" y="945"/>
                  </a:moveTo>
                  <a:cubicBezTo>
                    <a:pt x="2032" y="1117"/>
                    <a:pt x="2405" y="1403"/>
                    <a:pt x="2376" y="1489"/>
                  </a:cubicBezTo>
                  <a:cubicBezTo>
                    <a:pt x="2233" y="1804"/>
                    <a:pt x="1947" y="2033"/>
                    <a:pt x="1632" y="2405"/>
                  </a:cubicBezTo>
                  <a:cubicBezTo>
                    <a:pt x="1374" y="2090"/>
                    <a:pt x="1088" y="1804"/>
                    <a:pt x="1117" y="1747"/>
                  </a:cubicBezTo>
                  <a:cubicBezTo>
                    <a:pt x="1317" y="1432"/>
                    <a:pt x="1603" y="1203"/>
                    <a:pt x="1832" y="945"/>
                  </a:cubicBezTo>
                  <a:close/>
                  <a:moveTo>
                    <a:pt x="1823" y="0"/>
                  </a:moveTo>
                  <a:cubicBezTo>
                    <a:pt x="1807" y="0"/>
                    <a:pt x="1791" y="0"/>
                    <a:pt x="1775" y="1"/>
                  </a:cubicBezTo>
                  <a:cubicBezTo>
                    <a:pt x="830" y="1"/>
                    <a:pt x="0" y="860"/>
                    <a:pt x="58" y="1747"/>
                  </a:cubicBezTo>
                  <a:cubicBezTo>
                    <a:pt x="86" y="2577"/>
                    <a:pt x="659" y="3092"/>
                    <a:pt x="1517" y="3092"/>
                  </a:cubicBezTo>
                  <a:cubicBezTo>
                    <a:pt x="2519" y="3063"/>
                    <a:pt x="3435" y="2319"/>
                    <a:pt x="3435" y="1489"/>
                  </a:cubicBezTo>
                  <a:cubicBezTo>
                    <a:pt x="3435" y="731"/>
                    <a:pt x="2663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4"/>
            <p:cNvSpPr/>
            <p:nvPr/>
          </p:nvSpPr>
          <p:spPr>
            <a:xfrm>
              <a:off x="3294825" y="4059475"/>
              <a:ext cx="75875" cy="78750"/>
            </a:xfrm>
            <a:custGeom>
              <a:avLst/>
              <a:gdLst/>
              <a:ahLst/>
              <a:cxnLst/>
              <a:rect l="l" t="t" r="r" b="b"/>
              <a:pathLst>
                <a:path w="3035" h="3150" extrusionOk="0">
                  <a:moveTo>
                    <a:pt x="1489" y="1032"/>
                  </a:moveTo>
                  <a:cubicBezTo>
                    <a:pt x="1603" y="1261"/>
                    <a:pt x="1746" y="1490"/>
                    <a:pt x="1890" y="1747"/>
                  </a:cubicBezTo>
                  <a:cubicBezTo>
                    <a:pt x="1718" y="1833"/>
                    <a:pt x="1546" y="1919"/>
                    <a:pt x="1374" y="2005"/>
                  </a:cubicBezTo>
                  <a:cubicBezTo>
                    <a:pt x="1260" y="1747"/>
                    <a:pt x="1145" y="1518"/>
                    <a:pt x="1031" y="1261"/>
                  </a:cubicBezTo>
                  <a:cubicBezTo>
                    <a:pt x="1174" y="1175"/>
                    <a:pt x="1346" y="1117"/>
                    <a:pt x="1489" y="1032"/>
                  </a:cubicBezTo>
                  <a:close/>
                  <a:moveTo>
                    <a:pt x="1276" y="1"/>
                  </a:moveTo>
                  <a:cubicBezTo>
                    <a:pt x="1261" y="1"/>
                    <a:pt x="1246" y="1"/>
                    <a:pt x="1231" y="1"/>
                  </a:cubicBezTo>
                  <a:cubicBezTo>
                    <a:pt x="516" y="1"/>
                    <a:pt x="29" y="631"/>
                    <a:pt x="1" y="1547"/>
                  </a:cubicBezTo>
                  <a:cubicBezTo>
                    <a:pt x="1" y="2434"/>
                    <a:pt x="630" y="3149"/>
                    <a:pt x="1403" y="3149"/>
                  </a:cubicBezTo>
                  <a:cubicBezTo>
                    <a:pt x="2233" y="3149"/>
                    <a:pt x="3034" y="2348"/>
                    <a:pt x="3034" y="1575"/>
                  </a:cubicBezTo>
                  <a:cubicBezTo>
                    <a:pt x="3006" y="788"/>
                    <a:pt x="2121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4"/>
            <p:cNvSpPr/>
            <p:nvPr/>
          </p:nvSpPr>
          <p:spPr>
            <a:xfrm>
              <a:off x="2897025" y="42548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44" y="0"/>
                  </a:moveTo>
                  <a:cubicBezTo>
                    <a:pt x="713" y="0"/>
                    <a:pt x="57" y="593"/>
                    <a:pt x="29" y="1404"/>
                  </a:cubicBezTo>
                  <a:cubicBezTo>
                    <a:pt x="0" y="2262"/>
                    <a:pt x="601" y="2892"/>
                    <a:pt x="1489" y="2921"/>
                  </a:cubicBezTo>
                  <a:cubicBezTo>
                    <a:pt x="1500" y="2921"/>
                    <a:pt x="1512" y="2921"/>
                    <a:pt x="1524" y="2921"/>
                  </a:cubicBezTo>
                  <a:cubicBezTo>
                    <a:pt x="2171" y="2921"/>
                    <a:pt x="2834" y="2163"/>
                    <a:pt x="2834" y="1432"/>
                  </a:cubicBezTo>
                  <a:cubicBezTo>
                    <a:pt x="2805" y="688"/>
                    <a:pt x="2261" y="30"/>
                    <a:pt x="1603" y="1"/>
                  </a:cubicBezTo>
                  <a:cubicBezTo>
                    <a:pt x="1583" y="1"/>
                    <a:pt x="1564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4"/>
            <p:cNvSpPr/>
            <p:nvPr/>
          </p:nvSpPr>
          <p:spPr>
            <a:xfrm>
              <a:off x="3843600" y="3296050"/>
              <a:ext cx="80850" cy="68775"/>
            </a:xfrm>
            <a:custGeom>
              <a:avLst/>
              <a:gdLst/>
              <a:ahLst/>
              <a:cxnLst/>
              <a:rect l="l" t="t" r="r" b="b"/>
              <a:pathLst>
                <a:path w="3234" h="2751" extrusionOk="0">
                  <a:moveTo>
                    <a:pt x="1506" y="1029"/>
                  </a:moveTo>
                  <a:cubicBezTo>
                    <a:pt x="1520" y="1029"/>
                    <a:pt x="1533" y="1030"/>
                    <a:pt x="1546" y="1032"/>
                  </a:cubicBezTo>
                  <a:cubicBezTo>
                    <a:pt x="1746" y="1061"/>
                    <a:pt x="1918" y="1261"/>
                    <a:pt x="2118" y="1404"/>
                  </a:cubicBezTo>
                  <a:cubicBezTo>
                    <a:pt x="2004" y="1547"/>
                    <a:pt x="1889" y="1805"/>
                    <a:pt x="1746" y="1805"/>
                  </a:cubicBezTo>
                  <a:cubicBezTo>
                    <a:pt x="1546" y="1805"/>
                    <a:pt x="1346" y="1662"/>
                    <a:pt x="1145" y="1547"/>
                  </a:cubicBezTo>
                  <a:cubicBezTo>
                    <a:pt x="1088" y="1461"/>
                    <a:pt x="1031" y="1347"/>
                    <a:pt x="974" y="1232"/>
                  </a:cubicBezTo>
                  <a:cubicBezTo>
                    <a:pt x="1159" y="1179"/>
                    <a:pt x="1344" y="1029"/>
                    <a:pt x="1506" y="1029"/>
                  </a:cubicBezTo>
                  <a:close/>
                  <a:moveTo>
                    <a:pt x="1302" y="0"/>
                  </a:moveTo>
                  <a:cubicBezTo>
                    <a:pt x="516" y="0"/>
                    <a:pt x="57" y="455"/>
                    <a:pt x="29" y="1232"/>
                  </a:cubicBezTo>
                  <a:cubicBezTo>
                    <a:pt x="1" y="2091"/>
                    <a:pt x="716" y="2749"/>
                    <a:pt x="1661" y="2749"/>
                  </a:cubicBezTo>
                  <a:cubicBezTo>
                    <a:pt x="1681" y="2750"/>
                    <a:pt x="1702" y="2750"/>
                    <a:pt x="1722" y="2750"/>
                  </a:cubicBezTo>
                  <a:cubicBezTo>
                    <a:pt x="2553" y="2750"/>
                    <a:pt x="3234" y="2189"/>
                    <a:pt x="3206" y="1518"/>
                  </a:cubicBezTo>
                  <a:cubicBezTo>
                    <a:pt x="3177" y="717"/>
                    <a:pt x="2347" y="2"/>
                    <a:pt x="1374" y="2"/>
                  </a:cubicBezTo>
                  <a:cubicBezTo>
                    <a:pt x="1350" y="1"/>
                    <a:pt x="1326" y="0"/>
                    <a:pt x="1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4"/>
            <p:cNvSpPr/>
            <p:nvPr/>
          </p:nvSpPr>
          <p:spPr>
            <a:xfrm>
              <a:off x="4254300" y="2863900"/>
              <a:ext cx="80125" cy="68775"/>
            </a:xfrm>
            <a:custGeom>
              <a:avLst/>
              <a:gdLst/>
              <a:ahLst/>
              <a:cxnLst/>
              <a:rect l="l" t="t" r="r" b="b"/>
              <a:pathLst>
                <a:path w="3205" h="2751" extrusionOk="0">
                  <a:moveTo>
                    <a:pt x="1477" y="1000"/>
                  </a:moveTo>
                  <a:cubicBezTo>
                    <a:pt x="1491" y="1000"/>
                    <a:pt x="1504" y="1001"/>
                    <a:pt x="1517" y="1003"/>
                  </a:cubicBezTo>
                  <a:cubicBezTo>
                    <a:pt x="1717" y="1060"/>
                    <a:pt x="1889" y="1261"/>
                    <a:pt x="2089" y="1404"/>
                  </a:cubicBezTo>
                  <a:cubicBezTo>
                    <a:pt x="1975" y="1547"/>
                    <a:pt x="1860" y="1805"/>
                    <a:pt x="1746" y="1805"/>
                  </a:cubicBezTo>
                  <a:cubicBezTo>
                    <a:pt x="1517" y="1805"/>
                    <a:pt x="1316" y="1633"/>
                    <a:pt x="1116" y="1547"/>
                  </a:cubicBezTo>
                  <a:cubicBezTo>
                    <a:pt x="1059" y="1433"/>
                    <a:pt x="1002" y="1347"/>
                    <a:pt x="944" y="1232"/>
                  </a:cubicBezTo>
                  <a:cubicBezTo>
                    <a:pt x="1130" y="1153"/>
                    <a:pt x="1315" y="1000"/>
                    <a:pt x="1477" y="1000"/>
                  </a:cubicBezTo>
                  <a:close/>
                  <a:moveTo>
                    <a:pt x="1272" y="0"/>
                  </a:moveTo>
                  <a:cubicBezTo>
                    <a:pt x="487" y="0"/>
                    <a:pt x="28" y="455"/>
                    <a:pt x="0" y="1232"/>
                  </a:cubicBezTo>
                  <a:cubicBezTo>
                    <a:pt x="0" y="2091"/>
                    <a:pt x="687" y="2749"/>
                    <a:pt x="1631" y="2749"/>
                  </a:cubicBezTo>
                  <a:cubicBezTo>
                    <a:pt x="1653" y="2750"/>
                    <a:pt x="1674" y="2750"/>
                    <a:pt x="1695" y="2750"/>
                  </a:cubicBezTo>
                  <a:cubicBezTo>
                    <a:pt x="2551" y="2750"/>
                    <a:pt x="3205" y="2189"/>
                    <a:pt x="3177" y="1518"/>
                  </a:cubicBezTo>
                  <a:cubicBezTo>
                    <a:pt x="3148" y="717"/>
                    <a:pt x="2318" y="2"/>
                    <a:pt x="1345" y="2"/>
                  </a:cubicBezTo>
                  <a:cubicBezTo>
                    <a:pt x="1321" y="1"/>
                    <a:pt x="1296" y="0"/>
                    <a:pt x="1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4"/>
            <p:cNvSpPr/>
            <p:nvPr/>
          </p:nvSpPr>
          <p:spPr>
            <a:xfrm>
              <a:off x="3512325" y="3844775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8" y="1"/>
                  </a:moveTo>
                  <a:cubicBezTo>
                    <a:pt x="1476" y="1"/>
                    <a:pt x="1454" y="2"/>
                    <a:pt x="1432" y="4"/>
                  </a:cubicBezTo>
                  <a:cubicBezTo>
                    <a:pt x="716" y="89"/>
                    <a:pt x="1" y="834"/>
                    <a:pt x="58" y="1463"/>
                  </a:cubicBezTo>
                  <a:cubicBezTo>
                    <a:pt x="114" y="2219"/>
                    <a:pt x="745" y="2838"/>
                    <a:pt x="1469" y="2838"/>
                  </a:cubicBezTo>
                  <a:cubicBezTo>
                    <a:pt x="1485" y="2838"/>
                    <a:pt x="1501" y="2837"/>
                    <a:pt x="1518" y="2837"/>
                  </a:cubicBezTo>
                  <a:cubicBezTo>
                    <a:pt x="2290" y="2808"/>
                    <a:pt x="2834" y="2236"/>
                    <a:pt x="2806" y="1492"/>
                  </a:cubicBezTo>
                  <a:cubicBezTo>
                    <a:pt x="2778" y="746"/>
                    <a:pt x="2111" y="1"/>
                    <a:pt x="1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4"/>
            <p:cNvSpPr/>
            <p:nvPr/>
          </p:nvSpPr>
          <p:spPr>
            <a:xfrm>
              <a:off x="2801150" y="3880450"/>
              <a:ext cx="70850" cy="70350"/>
            </a:xfrm>
            <a:custGeom>
              <a:avLst/>
              <a:gdLst/>
              <a:ahLst/>
              <a:cxnLst/>
              <a:rect l="l" t="t" r="r" b="b"/>
              <a:pathLst>
                <a:path w="2834" h="2814" extrusionOk="0">
                  <a:moveTo>
                    <a:pt x="1529" y="1"/>
                  </a:moveTo>
                  <a:cubicBezTo>
                    <a:pt x="1496" y="1"/>
                    <a:pt x="1464" y="3"/>
                    <a:pt x="1431" y="8"/>
                  </a:cubicBezTo>
                  <a:cubicBezTo>
                    <a:pt x="716" y="65"/>
                    <a:pt x="0" y="837"/>
                    <a:pt x="58" y="1467"/>
                  </a:cubicBezTo>
                  <a:cubicBezTo>
                    <a:pt x="114" y="2222"/>
                    <a:pt x="743" y="2813"/>
                    <a:pt x="1466" y="2813"/>
                  </a:cubicBezTo>
                  <a:cubicBezTo>
                    <a:pt x="1483" y="2813"/>
                    <a:pt x="1500" y="2813"/>
                    <a:pt x="1517" y="2812"/>
                  </a:cubicBezTo>
                  <a:cubicBezTo>
                    <a:pt x="2290" y="2784"/>
                    <a:pt x="2834" y="2211"/>
                    <a:pt x="2805" y="1467"/>
                  </a:cubicBezTo>
                  <a:cubicBezTo>
                    <a:pt x="2778" y="734"/>
                    <a:pt x="2133" y="1"/>
                    <a:pt x="15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4"/>
            <p:cNvSpPr/>
            <p:nvPr/>
          </p:nvSpPr>
          <p:spPr>
            <a:xfrm>
              <a:off x="2839075" y="342200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088" y="1"/>
                  </a:moveTo>
                  <a:cubicBezTo>
                    <a:pt x="430" y="29"/>
                    <a:pt x="0" y="516"/>
                    <a:pt x="29" y="1231"/>
                  </a:cubicBezTo>
                  <a:cubicBezTo>
                    <a:pt x="57" y="1927"/>
                    <a:pt x="544" y="2406"/>
                    <a:pt x="1255" y="2406"/>
                  </a:cubicBezTo>
                  <a:cubicBezTo>
                    <a:pt x="1275" y="2406"/>
                    <a:pt x="1296" y="2405"/>
                    <a:pt x="1317" y="2405"/>
                  </a:cubicBezTo>
                  <a:cubicBezTo>
                    <a:pt x="2004" y="2405"/>
                    <a:pt x="2605" y="1947"/>
                    <a:pt x="2605" y="1374"/>
                  </a:cubicBezTo>
                  <a:cubicBezTo>
                    <a:pt x="2576" y="745"/>
                    <a:pt x="1775" y="1"/>
                    <a:pt x="1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4"/>
            <p:cNvSpPr/>
            <p:nvPr/>
          </p:nvSpPr>
          <p:spPr>
            <a:xfrm>
              <a:off x="3432200" y="326675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346" y="0"/>
                  </a:moveTo>
                  <a:cubicBezTo>
                    <a:pt x="745" y="0"/>
                    <a:pt x="1" y="744"/>
                    <a:pt x="1" y="1345"/>
                  </a:cubicBezTo>
                  <a:cubicBezTo>
                    <a:pt x="1" y="1956"/>
                    <a:pt x="513" y="2405"/>
                    <a:pt x="1170" y="2405"/>
                  </a:cubicBezTo>
                  <a:cubicBezTo>
                    <a:pt x="1191" y="2405"/>
                    <a:pt x="1211" y="2405"/>
                    <a:pt x="1231" y="2404"/>
                  </a:cubicBezTo>
                  <a:cubicBezTo>
                    <a:pt x="1918" y="2376"/>
                    <a:pt x="2576" y="1860"/>
                    <a:pt x="2576" y="1259"/>
                  </a:cubicBezTo>
                  <a:cubicBezTo>
                    <a:pt x="2605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4"/>
            <p:cNvSpPr/>
            <p:nvPr/>
          </p:nvSpPr>
          <p:spPr>
            <a:xfrm>
              <a:off x="4161275" y="3223100"/>
              <a:ext cx="65125" cy="60125"/>
            </a:xfrm>
            <a:custGeom>
              <a:avLst/>
              <a:gdLst/>
              <a:ahLst/>
              <a:cxnLst/>
              <a:rect l="l" t="t" r="r" b="b"/>
              <a:pathLst>
                <a:path w="2605" h="2405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29" y="1975"/>
                    <a:pt x="544" y="2404"/>
                    <a:pt x="1231" y="2404"/>
                  </a:cubicBezTo>
                  <a:cubicBezTo>
                    <a:pt x="1947" y="2376"/>
                    <a:pt x="2576" y="1832"/>
                    <a:pt x="2576" y="1260"/>
                  </a:cubicBezTo>
                  <a:cubicBezTo>
                    <a:pt x="2605" y="659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4"/>
            <p:cNvSpPr/>
            <p:nvPr/>
          </p:nvSpPr>
          <p:spPr>
            <a:xfrm>
              <a:off x="4013875" y="3031350"/>
              <a:ext cx="64425" cy="60150"/>
            </a:xfrm>
            <a:custGeom>
              <a:avLst/>
              <a:gdLst/>
              <a:ahLst/>
              <a:cxnLst/>
              <a:rect l="l" t="t" r="r" b="b"/>
              <a:pathLst>
                <a:path w="2577" h="2406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1" y="1957"/>
                    <a:pt x="486" y="2406"/>
                    <a:pt x="1142" y="2406"/>
                  </a:cubicBezTo>
                  <a:cubicBezTo>
                    <a:pt x="1162" y="2406"/>
                    <a:pt x="1183" y="2405"/>
                    <a:pt x="1203" y="2404"/>
                  </a:cubicBezTo>
                  <a:cubicBezTo>
                    <a:pt x="1918" y="2376"/>
                    <a:pt x="2548" y="1861"/>
                    <a:pt x="2577" y="1260"/>
                  </a:cubicBezTo>
                  <a:cubicBezTo>
                    <a:pt x="2577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4"/>
            <p:cNvSpPr/>
            <p:nvPr/>
          </p:nvSpPr>
          <p:spPr>
            <a:xfrm>
              <a:off x="4381650" y="3893800"/>
              <a:ext cx="81575" cy="56975"/>
            </a:xfrm>
            <a:custGeom>
              <a:avLst/>
              <a:gdLst/>
              <a:ahLst/>
              <a:cxnLst/>
              <a:rect l="l" t="t" r="r" b="b"/>
              <a:pathLst>
                <a:path w="3263" h="2279" extrusionOk="0">
                  <a:moveTo>
                    <a:pt x="1992" y="1"/>
                  </a:moveTo>
                  <a:cubicBezTo>
                    <a:pt x="1832" y="1"/>
                    <a:pt x="1663" y="16"/>
                    <a:pt x="1488" y="46"/>
                  </a:cubicBezTo>
                  <a:cubicBezTo>
                    <a:pt x="802" y="160"/>
                    <a:pt x="573" y="647"/>
                    <a:pt x="315" y="1133"/>
                  </a:cubicBezTo>
                  <a:cubicBezTo>
                    <a:pt x="115" y="1534"/>
                    <a:pt x="0" y="1963"/>
                    <a:pt x="515" y="2278"/>
                  </a:cubicBezTo>
                  <a:cubicBezTo>
                    <a:pt x="1031" y="2106"/>
                    <a:pt x="1431" y="1935"/>
                    <a:pt x="1860" y="1820"/>
                  </a:cubicBezTo>
                  <a:cubicBezTo>
                    <a:pt x="2690" y="1591"/>
                    <a:pt x="3263" y="1105"/>
                    <a:pt x="3148" y="618"/>
                  </a:cubicBezTo>
                  <a:cubicBezTo>
                    <a:pt x="3058" y="211"/>
                    <a:pt x="2593" y="1"/>
                    <a:pt x="1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4"/>
            <p:cNvSpPr/>
            <p:nvPr/>
          </p:nvSpPr>
          <p:spPr>
            <a:xfrm>
              <a:off x="3401425" y="4395550"/>
              <a:ext cx="67300" cy="77525"/>
            </a:xfrm>
            <a:custGeom>
              <a:avLst/>
              <a:gdLst/>
              <a:ahLst/>
              <a:cxnLst/>
              <a:rect l="l" t="t" r="r" b="b"/>
              <a:pathLst>
                <a:path w="2692" h="3101" extrusionOk="0">
                  <a:moveTo>
                    <a:pt x="1571" y="0"/>
                  </a:moveTo>
                  <a:cubicBezTo>
                    <a:pt x="1379" y="0"/>
                    <a:pt x="1045" y="205"/>
                    <a:pt x="917" y="410"/>
                  </a:cubicBezTo>
                  <a:cubicBezTo>
                    <a:pt x="602" y="897"/>
                    <a:pt x="316" y="1440"/>
                    <a:pt x="87" y="2013"/>
                  </a:cubicBezTo>
                  <a:cubicBezTo>
                    <a:pt x="1" y="2270"/>
                    <a:pt x="30" y="2614"/>
                    <a:pt x="30" y="2929"/>
                  </a:cubicBezTo>
                  <a:cubicBezTo>
                    <a:pt x="144" y="2986"/>
                    <a:pt x="287" y="3043"/>
                    <a:pt x="402" y="3100"/>
                  </a:cubicBezTo>
                  <a:cubicBezTo>
                    <a:pt x="974" y="2499"/>
                    <a:pt x="1461" y="1755"/>
                    <a:pt x="2376" y="1555"/>
                  </a:cubicBezTo>
                  <a:cubicBezTo>
                    <a:pt x="2491" y="1526"/>
                    <a:pt x="2691" y="954"/>
                    <a:pt x="2605" y="782"/>
                  </a:cubicBezTo>
                  <a:cubicBezTo>
                    <a:pt x="2376" y="467"/>
                    <a:pt x="2004" y="181"/>
                    <a:pt x="1632" y="9"/>
                  </a:cubicBezTo>
                  <a:cubicBezTo>
                    <a:pt x="1614" y="3"/>
                    <a:pt x="1593" y="0"/>
                    <a:pt x="1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4"/>
            <p:cNvSpPr/>
            <p:nvPr/>
          </p:nvSpPr>
          <p:spPr>
            <a:xfrm>
              <a:off x="3107375" y="3261000"/>
              <a:ext cx="55825" cy="60975"/>
            </a:xfrm>
            <a:custGeom>
              <a:avLst/>
              <a:gdLst/>
              <a:ahLst/>
              <a:cxnLst/>
              <a:rect l="l" t="t" r="r" b="b"/>
              <a:pathLst>
                <a:path w="2233" h="2439" extrusionOk="0">
                  <a:moveTo>
                    <a:pt x="1153" y="1"/>
                  </a:moveTo>
                  <a:cubicBezTo>
                    <a:pt x="695" y="1"/>
                    <a:pt x="29" y="898"/>
                    <a:pt x="29" y="1518"/>
                  </a:cubicBezTo>
                  <a:cubicBezTo>
                    <a:pt x="0" y="2033"/>
                    <a:pt x="344" y="2405"/>
                    <a:pt x="888" y="2434"/>
                  </a:cubicBezTo>
                  <a:cubicBezTo>
                    <a:pt x="920" y="2437"/>
                    <a:pt x="952" y="2438"/>
                    <a:pt x="983" y="2438"/>
                  </a:cubicBezTo>
                  <a:cubicBezTo>
                    <a:pt x="1606" y="2438"/>
                    <a:pt x="2177" y="1917"/>
                    <a:pt x="2204" y="1318"/>
                  </a:cubicBezTo>
                  <a:cubicBezTo>
                    <a:pt x="2233" y="717"/>
                    <a:pt x="1689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4"/>
            <p:cNvSpPr/>
            <p:nvPr/>
          </p:nvSpPr>
          <p:spPr>
            <a:xfrm>
              <a:off x="4383075" y="3311075"/>
              <a:ext cx="55125" cy="60900"/>
            </a:xfrm>
            <a:custGeom>
              <a:avLst/>
              <a:gdLst/>
              <a:ahLst/>
              <a:cxnLst/>
              <a:rect l="l" t="t" r="r" b="b"/>
              <a:pathLst>
                <a:path w="2205" h="2436" extrusionOk="0">
                  <a:moveTo>
                    <a:pt x="1152" y="1"/>
                  </a:moveTo>
                  <a:cubicBezTo>
                    <a:pt x="694" y="1"/>
                    <a:pt x="0" y="871"/>
                    <a:pt x="0" y="1518"/>
                  </a:cubicBezTo>
                  <a:cubicBezTo>
                    <a:pt x="0" y="2034"/>
                    <a:pt x="344" y="2406"/>
                    <a:pt x="859" y="2434"/>
                  </a:cubicBezTo>
                  <a:cubicBezTo>
                    <a:pt x="876" y="2435"/>
                    <a:pt x="892" y="2435"/>
                    <a:pt x="909" y="2435"/>
                  </a:cubicBezTo>
                  <a:cubicBezTo>
                    <a:pt x="1550" y="2435"/>
                    <a:pt x="2176" y="1903"/>
                    <a:pt x="2176" y="1289"/>
                  </a:cubicBezTo>
                  <a:cubicBezTo>
                    <a:pt x="2204" y="717"/>
                    <a:pt x="1660" y="30"/>
                    <a:pt x="1174" y="2"/>
                  </a:cubicBezTo>
                  <a:cubicBezTo>
                    <a:pt x="1167" y="1"/>
                    <a:pt x="1159" y="1"/>
                    <a:pt x="1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4"/>
            <p:cNvSpPr/>
            <p:nvPr/>
          </p:nvSpPr>
          <p:spPr>
            <a:xfrm>
              <a:off x="3285525" y="3701650"/>
              <a:ext cx="60850" cy="52400"/>
            </a:xfrm>
            <a:custGeom>
              <a:avLst/>
              <a:gdLst/>
              <a:ahLst/>
              <a:cxnLst/>
              <a:rect l="l" t="t" r="r" b="b"/>
              <a:pathLst>
                <a:path w="2434" h="2096" extrusionOk="0">
                  <a:moveTo>
                    <a:pt x="1185" y="0"/>
                  </a:moveTo>
                  <a:cubicBezTo>
                    <a:pt x="1153" y="0"/>
                    <a:pt x="1120" y="2"/>
                    <a:pt x="1088" y="5"/>
                  </a:cubicBezTo>
                  <a:cubicBezTo>
                    <a:pt x="487" y="62"/>
                    <a:pt x="29" y="548"/>
                    <a:pt x="1" y="1121"/>
                  </a:cubicBezTo>
                  <a:cubicBezTo>
                    <a:pt x="1" y="1702"/>
                    <a:pt x="428" y="2095"/>
                    <a:pt x="1077" y="2095"/>
                  </a:cubicBezTo>
                  <a:cubicBezTo>
                    <a:pt x="1099" y="2095"/>
                    <a:pt x="1122" y="2095"/>
                    <a:pt x="1145" y="2094"/>
                  </a:cubicBezTo>
                  <a:cubicBezTo>
                    <a:pt x="1861" y="2065"/>
                    <a:pt x="2433" y="1579"/>
                    <a:pt x="2376" y="1035"/>
                  </a:cubicBezTo>
                  <a:cubicBezTo>
                    <a:pt x="2349" y="492"/>
                    <a:pt x="1781" y="0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4"/>
            <p:cNvSpPr/>
            <p:nvPr/>
          </p:nvSpPr>
          <p:spPr>
            <a:xfrm>
              <a:off x="4318700" y="3609350"/>
              <a:ext cx="60825" cy="52400"/>
            </a:xfrm>
            <a:custGeom>
              <a:avLst/>
              <a:gdLst/>
              <a:ahLst/>
              <a:cxnLst/>
              <a:rect l="l" t="t" r="r" b="b"/>
              <a:pathLst>
                <a:path w="2433" h="2096" extrusionOk="0">
                  <a:moveTo>
                    <a:pt x="1189" y="0"/>
                  </a:moveTo>
                  <a:cubicBezTo>
                    <a:pt x="1155" y="0"/>
                    <a:pt x="1121" y="2"/>
                    <a:pt x="1087" y="5"/>
                  </a:cubicBezTo>
                  <a:cubicBezTo>
                    <a:pt x="515" y="33"/>
                    <a:pt x="28" y="549"/>
                    <a:pt x="28" y="1121"/>
                  </a:cubicBezTo>
                  <a:cubicBezTo>
                    <a:pt x="1" y="1702"/>
                    <a:pt x="454" y="2095"/>
                    <a:pt x="1079" y="2095"/>
                  </a:cubicBezTo>
                  <a:cubicBezTo>
                    <a:pt x="1100" y="2095"/>
                    <a:pt x="1122" y="2095"/>
                    <a:pt x="1145" y="2094"/>
                  </a:cubicBezTo>
                  <a:cubicBezTo>
                    <a:pt x="1889" y="2065"/>
                    <a:pt x="2432" y="1579"/>
                    <a:pt x="2404" y="1006"/>
                  </a:cubicBezTo>
                  <a:cubicBezTo>
                    <a:pt x="2377" y="465"/>
                    <a:pt x="1786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4"/>
            <p:cNvSpPr/>
            <p:nvPr/>
          </p:nvSpPr>
          <p:spPr>
            <a:xfrm>
              <a:off x="3188225" y="4271725"/>
              <a:ext cx="65125" cy="56825"/>
            </a:xfrm>
            <a:custGeom>
              <a:avLst/>
              <a:gdLst/>
              <a:ahLst/>
              <a:cxnLst/>
              <a:rect l="l" t="t" r="r" b="b"/>
              <a:pathLst>
                <a:path w="2605" h="2273" extrusionOk="0">
                  <a:moveTo>
                    <a:pt x="1248" y="1"/>
                  </a:moveTo>
                  <a:cubicBezTo>
                    <a:pt x="793" y="1"/>
                    <a:pt x="352" y="200"/>
                    <a:pt x="201" y="755"/>
                  </a:cubicBezTo>
                  <a:cubicBezTo>
                    <a:pt x="0" y="1385"/>
                    <a:pt x="58" y="1929"/>
                    <a:pt x="773" y="2272"/>
                  </a:cubicBezTo>
                  <a:cubicBezTo>
                    <a:pt x="1202" y="2015"/>
                    <a:pt x="1603" y="1786"/>
                    <a:pt x="1975" y="1528"/>
                  </a:cubicBezTo>
                  <a:cubicBezTo>
                    <a:pt x="2319" y="1299"/>
                    <a:pt x="2605" y="927"/>
                    <a:pt x="2347" y="555"/>
                  </a:cubicBezTo>
                  <a:cubicBezTo>
                    <a:pt x="2147" y="297"/>
                    <a:pt x="1746" y="40"/>
                    <a:pt x="1431" y="11"/>
                  </a:cubicBezTo>
                  <a:cubicBezTo>
                    <a:pt x="1371" y="4"/>
                    <a:pt x="1309" y="1"/>
                    <a:pt x="1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4"/>
            <p:cNvSpPr/>
            <p:nvPr/>
          </p:nvSpPr>
          <p:spPr>
            <a:xfrm>
              <a:off x="3848600" y="3808325"/>
              <a:ext cx="55850" cy="55250"/>
            </a:xfrm>
            <a:custGeom>
              <a:avLst/>
              <a:gdLst/>
              <a:ahLst/>
              <a:cxnLst/>
              <a:rect l="l" t="t" r="r" b="b"/>
              <a:pathLst>
                <a:path w="2234" h="2210" extrusionOk="0">
                  <a:moveTo>
                    <a:pt x="988" y="1"/>
                  </a:moveTo>
                  <a:cubicBezTo>
                    <a:pt x="494" y="1"/>
                    <a:pt x="114" y="480"/>
                    <a:pt x="58" y="1175"/>
                  </a:cubicBezTo>
                  <a:cubicBezTo>
                    <a:pt x="1" y="1776"/>
                    <a:pt x="373" y="2177"/>
                    <a:pt x="945" y="2206"/>
                  </a:cubicBezTo>
                  <a:cubicBezTo>
                    <a:pt x="979" y="2209"/>
                    <a:pt x="1013" y="2210"/>
                    <a:pt x="1046" y="2210"/>
                  </a:cubicBezTo>
                  <a:cubicBezTo>
                    <a:pt x="1664" y="2210"/>
                    <a:pt x="2206" y="1718"/>
                    <a:pt x="2233" y="1175"/>
                  </a:cubicBezTo>
                  <a:cubicBezTo>
                    <a:pt x="2233" y="603"/>
                    <a:pt x="1632" y="31"/>
                    <a:pt x="1031" y="2"/>
                  </a:cubicBezTo>
                  <a:cubicBezTo>
                    <a:pt x="1017" y="1"/>
                    <a:pt x="1002" y="1"/>
                    <a:pt x="9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4"/>
            <p:cNvSpPr/>
            <p:nvPr/>
          </p:nvSpPr>
          <p:spPr>
            <a:xfrm>
              <a:off x="4388075" y="5130525"/>
              <a:ext cx="59425" cy="50200"/>
            </a:xfrm>
            <a:custGeom>
              <a:avLst/>
              <a:gdLst/>
              <a:ahLst/>
              <a:cxnLst/>
              <a:rect l="l" t="t" r="r" b="b"/>
              <a:pathLst>
                <a:path w="2377" h="2008" extrusionOk="0">
                  <a:moveTo>
                    <a:pt x="1446" y="0"/>
                  </a:moveTo>
                  <a:cubicBezTo>
                    <a:pt x="1422" y="0"/>
                    <a:pt x="1399" y="1"/>
                    <a:pt x="1375" y="2"/>
                  </a:cubicBezTo>
                  <a:cubicBezTo>
                    <a:pt x="602" y="2"/>
                    <a:pt x="1" y="632"/>
                    <a:pt x="58" y="1290"/>
                  </a:cubicBezTo>
                  <a:cubicBezTo>
                    <a:pt x="85" y="1701"/>
                    <a:pt x="270" y="2007"/>
                    <a:pt x="713" y="2007"/>
                  </a:cubicBezTo>
                  <a:cubicBezTo>
                    <a:pt x="733" y="2007"/>
                    <a:pt x="753" y="2007"/>
                    <a:pt x="774" y="2006"/>
                  </a:cubicBezTo>
                  <a:cubicBezTo>
                    <a:pt x="1603" y="1977"/>
                    <a:pt x="2376" y="1376"/>
                    <a:pt x="2348" y="775"/>
                  </a:cubicBezTo>
                  <a:cubicBezTo>
                    <a:pt x="2348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4"/>
            <p:cNvSpPr/>
            <p:nvPr/>
          </p:nvSpPr>
          <p:spPr>
            <a:xfrm>
              <a:off x="4512575" y="3644475"/>
              <a:ext cx="59400" cy="50875"/>
            </a:xfrm>
            <a:custGeom>
              <a:avLst/>
              <a:gdLst/>
              <a:ahLst/>
              <a:cxnLst/>
              <a:rect l="l" t="t" r="r" b="b"/>
              <a:pathLst>
                <a:path w="2376" h="2035" extrusionOk="0">
                  <a:moveTo>
                    <a:pt x="1446" y="0"/>
                  </a:moveTo>
                  <a:cubicBezTo>
                    <a:pt x="1422" y="0"/>
                    <a:pt x="1398" y="1"/>
                    <a:pt x="1374" y="2"/>
                  </a:cubicBezTo>
                  <a:cubicBezTo>
                    <a:pt x="630" y="31"/>
                    <a:pt x="1" y="632"/>
                    <a:pt x="58" y="1290"/>
                  </a:cubicBezTo>
                  <a:cubicBezTo>
                    <a:pt x="86" y="1748"/>
                    <a:pt x="287" y="2034"/>
                    <a:pt x="773" y="2034"/>
                  </a:cubicBezTo>
                  <a:cubicBezTo>
                    <a:pt x="1632" y="1977"/>
                    <a:pt x="2376" y="1405"/>
                    <a:pt x="2376" y="775"/>
                  </a:cubicBezTo>
                  <a:cubicBezTo>
                    <a:pt x="2349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4"/>
            <p:cNvSpPr/>
            <p:nvPr/>
          </p:nvSpPr>
          <p:spPr>
            <a:xfrm>
              <a:off x="3798525" y="4368325"/>
              <a:ext cx="52975" cy="51075"/>
            </a:xfrm>
            <a:custGeom>
              <a:avLst/>
              <a:gdLst/>
              <a:ahLst/>
              <a:cxnLst/>
              <a:rect l="l" t="t" r="r" b="b"/>
              <a:pathLst>
                <a:path w="2119" h="2043" extrusionOk="0">
                  <a:moveTo>
                    <a:pt x="1087" y="1"/>
                  </a:moveTo>
                  <a:cubicBezTo>
                    <a:pt x="521" y="1"/>
                    <a:pt x="56" y="462"/>
                    <a:pt x="29" y="1070"/>
                  </a:cubicBezTo>
                  <a:cubicBezTo>
                    <a:pt x="1" y="1613"/>
                    <a:pt x="344" y="2014"/>
                    <a:pt x="831" y="2043"/>
                  </a:cubicBezTo>
                  <a:cubicBezTo>
                    <a:pt x="1403" y="2043"/>
                    <a:pt x="2061" y="1470"/>
                    <a:pt x="2090" y="955"/>
                  </a:cubicBezTo>
                  <a:cubicBezTo>
                    <a:pt x="2118" y="469"/>
                    <a:pt x="1746" y="39"/>
                    <a:pt x="1231" y="11"/>
                  </a:cubicBezTo>
                  <a:cubicBezTo>
                    <a:pt x="1183" y="4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4"/>
            <p:cNvSpPr/>
            <p:nvPr/>
          </p:nvSpPr>
          <p:spPr>
            <a:xfrm>
              <a:off x="4368125" y="4159650"/>
              <a:ext cx="55050" cy="43675"/>
            </a:xfrm>
            <a:custGeom>
              <a:avLst/>
              <a:gdLst/>
              <a:ahLst/>
              <a:cxnLst/>
              <a:rect l="l" t="t" r="r" b="b"/>
              <a:pathLst>
                <a:path w="2202" h="1747" extrusionOk="0">
                  <a:moveTo>
                    <a:pt x="1252" y="0"/>
                  </a:moveTo>
                  <a:cubicBezTo>
                    <a:pt x="712" y="0"/>
                    <a:pt x="0" y="670"/>
                    <a:pt x="141" y="1174"/>
                  </a:cubicBezTo>
                  <a:cubicBezTo>
                    <a:pt x="226" y="1461"/>
                    <a:pt x="684" y="1661"/>
                    <a:pt x="799" y="1747"/>
                  </a:cubicBezTo>
                  <a:cubicBezTo>
                    <a:pt x="1800" y="1747"/>
                    <a:pt x="2201" y="1461"/>
                    <a:pt x="2201" y="917"/>
                  </a:cubicBezTo>
                  <a:cubicBezTo>
                    <a:pt x="2201" y="430"/>
                    <a:pt x="1772" y="1"/>
                    <a:pt x="1285" y="1"/>
                  </a:cubicBezTo>
                  <a:cubicBezTo>
                    <a:pt x="1274" y="0"/>
                    <a:pt x="1263" y="0"/>
                    <a:pt x="1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4"/>
            <p:cNvSpPr/>
            <p:nvPr/>
          </p:nvSpPr>
          <p:spPr>
            <a:xfrm>
              <a:off x="3286250" y="3093600"/>
              <a:ext cx="52975" cy="40100"/>
            </a:xfrm>
            <a:custGeom>
              <a:avLst/>
              <a:gdLst/>
              <a:ahLst/>
              <a:cxnLst/>
              <a:rect l="l" t="t" r="r" b="b"/>
              <a:pathLst>
                <a:path w="2119" h="1604" extrusionOk="0">
                  <a:moveTo>
                    <a:pt x="1031" y="0"/>
                  </a:moveTo>
                  <a:cubicBezTo>
                    <a:pt x="487" y="0"/>
                    <a:pt x="0" y="372"/>
                    <a:pt x="86" y="830"/>
                  </a:cubicBezTo>
                  <a:cubicBezTo>
                    <a:pt x="172" y="1431"/>
                    <a:pt x="687" y="1489"/>
                    <a:pt x="1345" y="1603"/>
                  </a:cubicBezTo>
                  <a:cubicBezTo>
                    <a:pt x="1546" y="1403"/>
                    <a:pt x="1889" y="1145"/>
                    <a:pt x="2004" y="802"/>
                  </a:cubicBezTo>
                  <a:cubicBezTo>
                    <a:pt x="2118" y="430"/>
                    <a:pt x="1546" y="29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4"/>
            <p:cNvSpPr/>
            <p:nvPr/>
          </p:nvSpPr>
          <p:spPr>
            <a:xfrm>
              <a:off x="3050125" y="4021150"/>
              <a:ext cx="41525" cy="37650"/>
            </a:xfrm>
            <a:custGeom>
              <a:avLst/>
              <a:gdLst/>
              <a:ahLst/>
              <a:cxnLst/>
              <a:rect l="l" t="t" r="r" b="b"/>
              <a:pathLst>
                <a:path w="1661" h="1506" extrusionOk="0">
                  <a:moveTo>
                    <a:pt x="380" y="1"/>
                  </a:moveTo>
                  <a:cubicBezTo>
                    <a:pt x="259" y="1"/>
                    <a:pt x="132" y="7"/>
                    <a:pt x="1" y="17"/>
                  </a:cubicBezTo>
                  <a:lnTo>
                    <a:pt x="1" y="1506"/>
                  </a:lnTo>
                  <a:cubicBezTo>
                    <a:pt x="1174" y="1448"/>
                    <a:pt x="1661" y="1220"/>
                    <a:pt x="1546" y="733"/>
                  </a:cubicBezTo>
                  <a:cubicBezTo>
                    <a:pt x="1381" y="144"/>
                    <a:pt x="944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4"/>
            <p:cNvSpPr/>
            <p:nvPr/>
          </p:nvSpPr>
          <p:spPr>
            <a:xfrm>
              <a:off x="3299850" y="3518600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830" y="0"/>
                  </a:moveTo>
                  <a:cubicBezTo>
                    <a:pt x="487" y="458"/>
                    <a:pt x="172" y="687"/>
                    <a:pt x="115" y="1002"/>
                  </a:cubicBezTo>
                  <a:cubicBezTo>
                    <a:pt x="0" y="1488"/>
                    <a:pt x="458" y="1631"/>
                    <a:pt x="859" y="1689"/>
                  </a:cubicBezTo>
                  <a:cubicBezTo>
                    <a:pt x="893" y="1691"/>
                    <a:pt x="927" y="1692"/>
                    <a:pt x="962" y="1692"/>
                  </a:cubicBezTo>
                  <a:cubicBezTo>
                    <a:pt x="1354" y="1692"/>
                    <a:pt x="1713" y="1535"/>
                    <a:pt x="1660" y="1088"/>
                  </a:cubicBezTo>
                  <a:cubicBezTo>
                    <a:pt x="1603" y="773"/>
                    <a:pt x="1202" y="487"/>
                    <a:pt x="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4"/>
            <p:cNvSpPr/>
            <p:nvPr/>
          </p:nvSpPr>
          <p:spPr>
            <a:xfrm>
              <a:off x="3742825" y="3429100"/>
              <a:ext cx="43575" cy="30175"/>
            </a:xfrm>
            <a:custGeom>
              <a:avLst/>
              <a:gdLst/>
              <a:ahLst/>
              <a:cxnLst/>
              <a:rect l="l" t="t" r="r" b="b"/>
              <a:pathLst>
                <a:path w="1743" h="1207" extrusionOk="0">
                  <a:moveTo>
                    <a:pt x="789" y="1"/>
                  </a:moveTo>
                  <a:cubicBezTo>
                    <a:pt x="554" y="1"/>
                    <a:pt x="165" y="244"/>
                    <a:pt x="111" y="461"/>
                  </a:cubicBezTo>
                  <a:cubicBezTo>
                    <a:pt x="1" y="873"/>
                    <a:pt x="287" y="1206"/>
                    <a:pt x="691" y="1206"/>
                  </a:cubicBezTo>
                  <a:cubicBezTo>
                    <a:pt x="707" y="1206"/>
                    <a:pt x="724" y="1206"/>
                    <a:pt x="740" y="1205"/>
                  </a:cubicBezTo>
                  <a:cubicBezTo>
                    <a:pt x="998" y="1205"/>
                    <a:pt x="1256" y="947"/>
                    <a:pt x="1742" y="661"/>
                  </a:cubicBezTo>
                  <a:cubicBezTo>
                    <a:pt x="1313" y="318"/>
                    <a:pt x="1084" y="3"/>
                    <a:pt x="826" y="3"/>
                  </a:cubicBezTo>
                  <a:cubicBezTo>
                    <a:pt x="814" y="1"/>
                    <a:pt x="802" y="1"/>
                    <a:pt x="7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4"/>
            <p:cNvSpPr/>
            <p:nvPr/>
          </p:nvSpPr>
          <p:spPr>
            <a:xfrm>
              <a:off x="4484050" y="3000575"/>
              <a:ext cx="43575" cy="30850"/>
            </a:xfrm>
            <a:custGeom>
              <a:avLst/>
              <a:gdLst/>
              <a:ahLst/>
              <a:cxnLst/>
              <a:rect l="l" t="t" r="r" b="b"/>
              <a:pathLst>
                <a:path w="1743" h="1234" extrusionOk="0">
                  <a:moveTo>
                    <a:pt x="827" y="1"/>
                  </a:moveTo>
                  <a:cubicBezTo>
                    <a:pt x="598" y="1"/>
                    <a:pt x="168" y="258"/>
                    <a:pt x="111" y="487"/>
                  </a:cubicBezTo>
                  <a:cubicBezTo>
                    <a:pt x="1" y="873"/>
                    <a:pt x="289" y="1233"/>
                    <a:pt x="695" y="1233"/>
                  </a:cubicBezTo>
                  <a:cubicBezTo>
                    <a:pt x="710" y="1233"/>
                    <a:pt x="725" y="1233"/>
                    <a:pt x="741" y="1231"/>
                  </a:cubicBezTo>
                  <a:cubicBezTo>
                    <a:pt x="998" y="1231"/>
                    <a:pt x="1285" y="945"/>
                    <a:pt x="1743" y="688"/>
                  </a:cubicBezTo>
                  <a:cubicBezTo>
                    <a:pt x="1313" y="344"/>
                    <a:pt x="1084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4"/>
            <p:cNvSpPr/>
            <p:nvPr/>
          </p:nvSpPr>
          <p:spPr>
            <a:xfrm>
              <a:off x="4238850" y="3816175"/>
              <a:ext cx="42650" cy="28425"/>
            </a:xfrm>
            <a:custGeom>
              <a:avLst/>
              <a:gdLst/>
              <a:ahLst/>
              <a:cxnLst/>
              <a:rect l="l" t="t" r="r" b="b"/>
              <a:pathLst>
                <a:path w="1706" h="1137" extrusionOk="0">
                  <a:moveTo>
                    <a:pt x="594" y="1"/>
                  </a:moveTo>
                  <a:cubicBezTo>
                    <a:pt x="440" y="1"/>
                    <a:pt x="130" y="242"/>
                    <a:pt x="103" y="432"/>
                  </a:cubicBezTo>
                  <a:cubicBezTo>
                    <a:pt x="1" y="739"/>
                    <a:pt x="446" y="1137"/>
                    <a:pt x="828" y="1137"/>
                  </a:cubicBezTo>
                  <a:cubicBezTo>
                    <a:pt x="874" y="1137"/>
                    <a:pt x="919" y="1131"/>
                    <a:pt x="961" y="1119"/>
                  </a:cubicBezTo>
                  <a:cubicBezTo>
                    <a:pt x="1162" y="1062"/>
                    <a:pt x="1333" y="833"/>
                    <a:pt x="1706" y="547"/>
                  </a:cubicBezTo>
                  <a:cubicBezTo>
                    <a:pt x="1219" y="289"/>
                    <a:pt x="933" y="89"/>
                    <a:pt x="618" y="3"/>
                  </a:cubicBezTo>
                  <a:cubicBezTo>
                    <a:pt x="611" y="1"/>
                    <a:pt x="603" y="1"/>
                    <a:pt x="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4"/>
            <p:cNvSpPr/>
            <p:nvPr/>
          </p:nvSpPr>
          <p:spPr>
            <a:xfrm>
              <a:off x="3055850" y="3669850"/>
              <a:ext cx="32225" cy="24825"/>
            </a:xfrm>
            <a:custGeom>
              <a:avLst/>
              <a:gdLst/>
              <a:ahLst/>
              <a:cxnLst/>
              <a:rect l="l" t="t" r="r" b="b"/>
              <a:pathLst>
                <a:path w="1289" h="993" extrusionOk="0">
                  <a:moveTo>
                    <a:pt x="599" y="0"/>
                  </a:moveTo>
                  <a:cubicBezTo>
                    <a:pt x="578" y="0"/>
                    <a:pt x="560" y="6"/>
                    <a:pt x="545" y="17"/>
                  </a:cubicBezTo>
                  <a:cubicBezTo>
                    <a:pt x="316" y="103"/>
                    <a:pt x="173" y="390"/>
                    <a:pt x="1" y="590"/>
                  </a:cubicBezTo>
                  <a:cubicBezTo>
                    <a:pt x="165" y="726"/>
                    <a:pt x="380" y="993"/>
                    <a:pt x="524" y="993"/>
                  </a:cubicBezTo>
                  <a:cubicBezTo>
                    <a:pt x="531" y="993"/>
                    <a:pt x="538" y="992"/>
                    <a:pt x="545" y="991"/>
                  </a:cubicBezTo>
                  <a:cubicBezTo>
                    <a:pt x="774" y="905"/>
                    <a:pt x="945" y="647"/>
                    <a:pt x="1289" y="390"/>
                  </a:cubicBezTo>
                  <a:cubicBezTo>
                    <a:pt x="967" y="216"/>
                    <a:pt x="731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4"/>
            <p:cNvSpPr/>
            <p:nvPr/>
          </p:nvSpPr>
          <p:spPr>
            <a:xfrm>
              <a:off x="4291500" y="4881575"/>
              <a:ext cx="75850" cy="78725"/>
            </a:xfrm>
            <a:custGeom>
              <a:avLst/>
              <a:gdLst/>
              <a:ahLst/>
              <a:cxnLst/>
              <a:rect l="l" t="t" r="r" b="b"/>
              <a:pathLst>
                <a:path w="3034" h="3149" extrusionOk="0">
                  <a:moveTo>
                    <a:pt x="1460" y="1060"/>
                  </a:moveTo>
                  <a:cubicBezTo>
                    <a:pt x="1603" y="1289"/>
                    <a:pt x="1746" y="1518"/>
                    <a:pt x="1860" y="1747"/>
                  </a:cubicBezTo>
                  <a:cubicBezTo>
                    <a:pt x="1689" y="1861"/>
                    <a:pt x="1517" y="1947"/>
                    <a:pt x="1345" y="2033"/>
                  </a:cubicBezTo>
                  <a:cubicBezTo>
                    <a:pt x="1259" y="1775"/>
                    <a:pt x="1145" y="1518"/>
                    <a:pt x="1031" y="1289"/>
                  </a:cubicBezTo>
                  <a:cubicBezTo>
                    <a:pt x="1174" y="1203"/>
                    <a:pt x="1317" y="1117"/>
                    <a:pt x="1460" y="1060"/>
                  </a:cubicBezTo>
                  <a:close/>
                  <a:moveTo>
                    <a:pt x="1231" y="1"/>
                  </a:moveTo>
                  <a:cubicBezTo>
                    <a:pt x="515" y="29"/>
                    <a:pt x="0" y="659"/>
                    <a:pt x="0" y="1575"/>
                  </a:cubicBezTo>
                  <a:cubicBezTo>
                    <a:pt x="0" y="2433"/>
                    <a:pt x="630" y="3149"/>
                    <a:pt x="1403" y="3149"/>
                  </a:cubicBezTo>
                  <a:cubicBezTo>
                    <a:pt x="2204" y="3149"/>
                    <a:pt x="3034" y="2376"/>
                    <a:pt x="3034" y="1603"/>
                  </a:cubicBezTo>
                  <a:cubicBezTo>
                    <a:pt x="3005" y="802"/>
                    <a:pt x="2089" y="1"/>
                    <a:pt x="1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4"/>
            <p:cNvSpPr/>
            <p:nvPr/>
          </p:nvSpPr>
          <p:spPr>
            <a:xfrm>
              <a:off x="3893675" y="50776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18" y="0"/>
                  </a:moveTo>
                  <a:cubicBezTo>
                    <a:pt x="714" y="0"/>
                    <a:pt x="58" y="592"/>
                    <a:pt x="30" y="1375"/>
                  </a:cubicBezTo>
                  <a:cubicBezTo>
                    <a:pt x="1" y="2234"/>
                    <a:pt x="602" y="2863"/>
                    <a:pt x="1461" y="2921"/>
                  </a:cubicBezTo>
                  <a:cubicBezTo>
                    <a:pt x="1473" y="2921"/>
                    <a:pt x="1485" y="2921"/>
                    <a:pt x="1498" y="2921"/>
                  </a:cubicBezTo>
                  <a:cubicBezTo>
                    <a:pt x="2172" y="2921"/>
                    <a:pt x="2834" y="2163"/>
                    <a:pt x="2806" y="1432"/>
                  </a:cubicBezTo>
                  <a:cubicBezTo>
                    <a:pt x="2806" y="660"/>
                    <a:pt x="2262" y="30"/>
                    <a:pt x="1575" y="1"/>
                  </a:cubicBezTo>
                  <a:cubicBezTo>
                    <a:pt x="1556" y="1"/>
                    <a:pt x="1537" y="0"/>
                    <a:pt x="1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4"/>
            <p:cNvSpPr/>
            <p:nvPr/>
          </p:nvSpPr>
          <p:spPr>
            <a:xfrm>
              <a:off x="37978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6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7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6" y="1491"/>
                  </a:cubicBezTo>
                  <a:cubicBezTo>
                    <a:pt x="2750" y="746"/>
                    <a:pt x="2082" y="0"/>
                    <a:pt x="1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4"/>
            <p:cNvSpPr/>
            <p:nvPr/>
          </p:nvSpPr>
          <p:spPr>
            <a:xfrm>
              <a:off x="4104025" y="4083800"/>
              <a:ext cx="55125" cy="60950"/>
            </a:xfrm>
            <a:custGeom>
              <a:avLst/>
              <a:gdLst/>
              <a:ahLst/>
              <a:cxnLst/>
              <a:rect l="l" t="t" r="r" b="b"/>
              <a:pathLst>
                <a:path w="2205" h="2438" extrusionOk="0">
                  <a:moveTo>
                    <a:pt x="1153" y="1"/>
                  </a:moveTo>
                  <a:cubicBezTo>
                    <a:pt x="696" y="1"/>
                    <a:pt x="29" y="898"/>
                    <a:pt x="1" y="1518"/>
                  </a:cubicBezTo>
                  <a:cubicBezTo>
                    <a:pt x="1" y="2033"/>
                    <a:pt x="344" y="2405"/>
                    <a:pt x="860" y="2434"/>
                  </a:cubicBezTo>
                  <a:cubicBezTo>
                    <a:pt x="891" y="2437"/>
                    <a:pt x="923" y="2438"/>
                    <a:pt x="955" y="2438"/>
                  </a:cubicBezTo>
                  <a:cubicBezTo>
                    <a:pt x="1604" y="2438"/>
                    <a:pt x="2177" y="1891"/>
                    <a:pt x="2205" y="1318"/>
                  </a:cubicBezTo>
                  <a:cubicBezTo>
                    <a:pt x="2205" y="717"/>
                    <a:pt x="1690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4"/>
            <p:cNvSpPr/>
            <p:nvPr/>
          </p:nvSpPr>
          <p:spPr>
            <a:xfrm>
              <a:off x="4282200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89" y="0"/>
                  </a:moveTo>
                  <a:cubicBezTo>
                    <a:pt x="1155" y="0"/>
                    <a:pt x="1122" y="2"/>
                    <a:pt x="1088" y="5"/>
                  </a:cubicBezTo>
                  <a:cubicBezTo>
                    <a:pt x="487" y="62"/>
                    <a:pt x="0" y="549"/>
                    <a:pt x="0" y="1121"/>
                  </a:cubicBezTo>
                  <a:cubicBezTo>
                    <a:pt x="0" y="1702"/>
                    <a:pt x="428" y="2095"/>
                    <a:pt x="1051" y="2095"/>
                  </a:cubicBezTo>
                  <a:cubicBezTo>
                    <a:pt x="1072" y="2095"/>
                    <a:pt x="1094" y="2095"/>
                    <a:pt x="1116" y="2094"/>
                  </a:cubicBezTo>
                  <a:cubicBezTo>
                    <a:pt x="1860" y="2065"/>
                    <a:pt x="2404" y="1579"/>
                    <a:pt x="2376" y="1035"/>
                  </a:cubicBezTo>
                  <a:cubicBezTo>
                    <a:pt x="2348" y="466"/>
                    <a:pt x="1783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4"/>
            <p:cNvSpPr/>
            <p:nvPr/>
          </p:nvSpPr>
          <p:spPr>
            <a:xfrm>
              <a:off x="4145525" y="5173425"/>
              <a:ext cx="65150" cy="56625"/>
            </a:xfrm>
            <a:custGeom>
              <a:avLst/>
              <a:gdLst/>
              <a:ahLst/>
              <a:cxnLst/>
              <a:rect l="l" t="t" r="r" b="b"/>
              <a:pathLst>
                <a:path w="2606" h="2265" extrusionOk="0">
                  <a:moveTo>
                    <a:pt x="1320" y="0"/>
                  </a:moveTo>
                  <a:cubicBezTo>
                    <a:pt x="819" y="0"/>
                    <a:pt x="359" y="188"/>
                    <a:pt x="173" y="748"/>
                  </a:cubicBezTo>
                  <a:cubicBezTo>
                    <a:pt x="1" y="1377"/>
                    <a:pt x="58" y="1950"/>
                    <a:pt x="774" y="2264"/>
                  </a:cubicBezTo>
                  <a:cubicBezTo>
                    <a:pt x="1174" y="2035"/>
                    <a:pt x="1604" y="1806"/>
                    <a:pt x="1976" y="1549"/>
                  </a:cubicBezTo>
                  <a:cubicBezTo>
                    <a:pt x="2319" y="1291"/>
                    <a:pt x="2605" y="948"/>
                    <a:pt x="2348" y="547"/>
                  </a:cubicBezTo>
                  <a:cubicBezTo>
                    <a:pt x="2147" y="290"/>
                    <a:pt x="1747" y="32"/>
                    <a:pt x="1432" y="3"/>
                  </a:cubicBezTo>
                  <a:cubicBezTo>
                    <a:pt x="1394" y="1"/>
                    <a:pt x="1357" y="0"/>
                    <a:pt x="13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4"/>
            <p:cNvSpPr/>
            <p:nvPr/>
          </p:nvSpPr>
          <p:spPr>
            <a:xfrm>
              <a:off x="4046800" y="4843900"/>
              <a:ext cx="41525" cy="37700"/>
            </a:xfrm>
            <a:custGeom>
              <a:avLst/>
              <a:gdLst/>
              <a:ahLst/>
              <a:cxnLst/>
              <a:rect l="l" t="t" r="r" b="b"/>
              <a:pathLst>
                <a:path w="1661" h="1508" extrusionOk="0">
                  <a:moveTo>
                    <a:pt x="406" y="1"/>
                  </a:moveTo>
                  <a:cubicBezTo>
                    <a:pt x="276" y="1"/>
                    <a:pt x="140" y="8"/>
                    <a:pt x="0" y="20"/>
                  </a:cubicBezTo>
                  <a:lnTo>
                    <a:pt x="0" y="1508"/>
                  </a:lnTo>
                  <a:cubicBezTo>
                    <a:pt x="1174" y="1451"/>
                    <a:pt x="1660" y="1193"/>
                    <a:pt x="1517" y="735"/>
                  </a:cubicBezTo>
                  <a:cubicBezTo>
                    <a:pt x="1379" y="136"/>
                    <a:pt x="944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4"/>
            <p:cNvSpPr/>
            <p:nvPr/>
          </p:nvSpPr>
          <p:spPr>
            <a:xfrm>
              <a:off x="4296500" y="4340675"/>
              <a:ext cx="42700" cy="42500"/>
            </a:xfrm>
            <a:custGeom>
              <a:avLst/>
              <a:gdLst/>
              <a:ahLst/>
              <a:cxnLst/>
              <a:rect l="l" t="t" r="r" b="b"/>
              <a:pathLst>
                <a:path w="1708" h="1700" extrusionOk="0">
                  <a:moveTo>
                    <a:pt x="831" y="1"/>
                  </a:moveTo>
                  <a:cubicBezTo>
                    <a:pt x="487" y="487"/>
                    <a:pt x="172" y="716"/>
                    <a:pt x="115" y="1031"/>
                  </a:cubicBezTo>
                  <a:cubicBezTo>
                    <a:pt x="1" y="1517"/>
                    <a:pt x="458" y="1661"/>
                    <a:pt x="831" y="1689"/>
                  </a:cubicBezTo>
                  <a:cubicBezTo>
                    <a:pt x="883" y="1696"/>
                    <a:pt x="937" y="1700"/>
                    <a:pt x="989" y="1700"/>
                  </a:cubicBezTo>
                  <a:cubicBezTo>
                    <a:pt x="1364" y="1700"/>
                    <a:pt x="1707" y="1518"/>
                    <a:pt x="1632" y="1117"/>
                  </a:cubicBezTo>
                  <a:cubicBezTo>
                    <a:pt x="1603" y="802"/>
                    <a:pt x="1203" y="516"/>
                    <a:pt x="8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4"/>
            <p:cNvSpPr/>
            <p:nvPr/>
          </p:nvSpPr>
          <p:spPr>
            <a:xfrm>
              <a:off x="4051800" y="4492150"/>
              <a:ext cx="32950" cy="24625"/>
            </a:xfrm>
            <a:custGeom>
              <a:avLst/>
              <a:gdLst/>
              <a:ahLst/>
              <a:cxnLst/>
              <a:rect l="l" t="t" r="r" b="b"/>
              <a:pathLst>
                <a:path w="1318" h="985" extrusionOk="0">
                  <a:moveTo>
                    <a:pt x="589" y="1"/>
                  </a:moveTo>
                  <a:cubicBezTo>
                    <a:pt x="573" y="1"/>
                    <a:pt x="558" y="3"/>
                    <a:pt x="545" y="9"/>
                  </a:cubicBezTo>
                  <a:cubicBezTo>
                    <a:pt x="316" y="123"/>
                    <a:pt x="173" y="410"/>
                    <a:pt x="1" y="610"/>
                  </a:cubicBezTo>
                  <a:cubicBezTo>
                    <a:pt x="191" y="746"/>
                    <a:pt x="381" y="984"/>
                    <a:pt x="522" y="984"/>
                  </a:cubicBezTo>
                  <a:cubicBezTo>
                    <a:pt x="530" y="984"/>
                    <a:pt x="537" y="983"/>
                    <a:pt x="545" y="982"/>
                  </a:cubicBezTo>
                  <a:cubicBezTo>
                    <a:pt x="774" y="925"/>
                    <a:pt x="974" y="667"/>
                    <a:pt x="1317" y="410"/>
                  </a:cubicBezTo>
                  <a:cubicBezTo>
                    <a:pt x="981" y="229"/>
                    <a:pt x="738" y="1"/>
                    <a:pt x="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4"/>
            <p:cNvSpPr/>
            <p:nvPr/>
          </p:nvSpPr>
          <p:spPr>
            <a:xfrm>
              <a:off x="3261925" y="4933800"/>
              <a:ext cx="75850" cy="78025"/>
            </a:xfrm>
            <a:custGeom>
              <a:avLst/>
              <a:gdLst/>
              <a:ahLst/>
              <a:cxnLst/>
              <a:rect l="l" t="t" r="r" b="b"/>
              <a:pathLst>
                <a:path w="3034" h="3121" extrusionOk="0">
                  <a:moveTo>
                    <a:pt x="1488" y="1031"/>
                  </a:moveTo>
                  <a:cubicBezTo>
                    <a:pt x="1603" y="1260"/>
                    <a:pt x="1746" y="1489"/>
                    <a:pt x="1889" y="1747"/>
                  </a:cubicBezTo>
                  <a:cubicBezTo>
                    <a:pt x="1717" y="1833"/>
                    <a:pt x="1546" y="1919"/>
                    <a:pt x="1374" y="2004"/>
                  </a:cubicBezTo>
                  <a:cubicBezTo>
                    <a:pt x="1259" y="1747"/>
                    <a:pt x="1145" y="1518"/>
                    <a:pt x="1031" y="1260"/>
                  </a:cubicBezTo>
                  <a:cubicBezTo>
                    <a:pt x="1174" y="1174"/>
                    <a:pt x="1345" y="1117"/>
                    <a:pt x="1488" y="1031"/>
                  </a:cubicBezTo>
                  <a:close/>
                  <a:moveTo>
                    <a:pt x="1276" y="0"/>
                  </a:moveTo>
                  <a:cubicBezTo>
                    <a:pt x="1261" y="0"/>
                    <a:pt x="1246" y="1"/>
                    <a:pt x="1231" y="1"/>
                  </a:cubicBezTo>
                  <a:cubicBezTo>
                    <a:pt x="515" y="1"/>
                    <a:pt x="29" y="631"/>
                    <a:pt x="29" y="1546"/>
                  </a:cubicBezTo>
                  <a:cubicBezTo>
                    <a:pt x="0" y="2434"/>
                    <a:pt x="630" y="3121"/>
                    <a:pt x="1403" y="3121"/>
                  </a:cubicBezTo>
                  <a:cubicBezTo>
                    <a:pt x="2233" y="3121"/>
                    <a:pt x="3034" y="2348"/>
                    <a:pt x="3034" y="1575"/>
                  </a:cubicBezTo>
                  <a:cubicBezTo>
                    <a:pt x="3006" y="788"/>
                    <a:pt x="2121" y="0"/>
                    <a:pt x="1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4"/>
            <p:cNvSpPr/>
            <p:nvPr/>
          </p:nvSpPr>
          <p:spPr>
            <a:xfrm>
              <a:off x="2823325" y="5148375"/>
              <a:ext cx="70850" cy="72400"/>
            </a:xfrm>
            <a:custGeom>
              <a:avLst/>
              <a:gdLst/>
              <a:ahLst/>
              <a:cxnLst/>
              <a:rect l="l" t="t" r="r" b="b"/>
              <a:pathLst>
                <a:path w="2834" h="2896" extrusionOk="0">
                  <a:moveTo>
                    <a:pt x="1470" y="0"/>
                  </a:moveTo>
                  <a:cubicBezTo>
                    <a:pt x="688" y="0"/>
                    <a:pt x="57" y="610"/>
                    <a:pt x="29" y="1378"/>
                  </a:cubicBezTo>
                  <a:cubicBezTo>
                    <a:pt x="1" y="2236"/>
                    <a:pt x="602" y="2866"/>
                    <a:pt x="1489" y="2894"/>
                  </a:cubicBezTo>
                  <a:cubicBezTo>
                    <a:pt x="1501" y="2895"/>
                    <a:pt x="1513" y="2895"/>
                    <a:pt x="1526" y="2895"/>
                  </a:cubicBezTo>
                  <a:cubicBezTo>
                    <a:pt x="2173" y="2895"/>
                    <a:pt x="2834" y="2164"/>
                    <a:pt x="2834" y="1406"/>
                  </a:cubicBezTo>
                  <a:cubicBezTo>
                    <a:pt x="2805" y="662"/>
                    <a:pt x="2262" y="32"/>
                    <a:pt x="1575" y="4"/>
                  </a:cubicBezTo>
                  <a:cubicBezTo>
                    <a:pt x="1540" y="1"/>
                    <a:pt x="1505" y="0"/>
                    <a:pt x="1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4"/>
            <p:cNvSpPr/>
            <p:nvPr/>
          </p:nvSpPr>
          <p:spPr>
            <a:xfrm>
              <a:off x="3417900" y="4667500"/>
              <a:ext cx="70125" cy="71000"/>
            </a:xfrm>
            <a:custGeom>
              <a:avLst/>
              <a:gdLst/>
              <a:ahLst/>
              <a:cxnLst/>
              <a:rect l="l" t="t" r="r" b="b"/>
              <a:pathLst>
                <a:path w="2805" h="2840" extrusionOk="0">
                  <a:moveTo>
                    <a:pt x="1524" y="0"/>
                  </a:moveTo>
                  <a:cubicBezTo>
                    <a:pt x="1493" y="0"/>
                    <a:pt x="1462" y="2"/>
                    <a:pt x="1431" y="7"/>
                  </a:cubicBezTo>
                  <a:cubicBezTo>
                    <a:pt x="716" y="93"/>
                    <a:pt x="0" y="837"/>
                    <a:pt x="29" y="1466"/>
                  </a:cubicBezTo>
                  <a:cubicBezTo>
                    <a:pt x="86" y="2239"/>
                    <a:pt x="744" y="2840"/>
                    <a:pt x="1517" y="2840"/>
                  </a:cubicBezTo>
                  <a:cubicBezTo>
                    <a:pt x="2261" y="2811"/>
                    <a:pt x="2805" y="2210"/>
                    <a:pt x="2776" y="1466"/>
                  </a:cubicBezTo>
                  <a:cubicBezTo>
                    <a:pt x="2749" y="733"/>
                    <a:pt x="2104" y="0"/>
                    <a:pt x="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4"/>
            <p:cNvSpPr/>
            <p:nvPr/>
          </p:nvSpPr>
          <p:spPr>
            <a:xfrm>
              <a:off x="27067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5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6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5" y="1491"/>
                  </a:cubicBezTo>
                  <a:cubicBezTo>
                    <a:pt x="2750" y="746"/>
                    <a:pt x="2082" y="0"/>
                    <a:pt x="1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4"/>
            <p:cNvSpPr/>
            <p:nvPr/>
          </p:nvSpPr>
          <p:spPr>
            <a:xfrm>
              <a:off x="2725300" y="4173250"/>
              <a:ext cx="55850" cy="60950"/>
            </a:xfrm>
            <a:custGeom>
              <a:avLst/>
              <a:gdLst/>
              <a:ahLst/>
              <a:cxnLst/>
              <a:rect l="l" t="t" r="r" b="b"/>
              <a:pathLst>
                <a:path w="2234" h="2438" extrusionOk="0">
                  <a:moveTo>
                    <a:pt x="1153" y="0"/>
                  </a:moveTo>
                  <a:cubicBezTo>
                    <a:pt x="695" y="0"/>
                    <a:pt x="29" y="898"/>
                    <a:pt x="29" y="1518"/>
                  </a:cubicBezTo>
                  <a:cubicBezTo>
                    <a:pt x="1" y="2033"/>
                    <a:pt x="344" y="2405"/>
                    <a:pt x="888" y="2433"/>
                  </a:cubicBezTo>
                  <a:cubicBezTo>
                    <a:pt x="919" y="2436"/>
                    <a:pt x="949" y="2437"/>
                    <a:pt x="980" y="2437"/>
                  </a:cubicBezTo>
                  <a:cubicBezTo>
                    <a:pt x="1604" y="2437"/>
                    <a:pt x="2177" y="1890"/>
                    <a:pt x="2205" y="1317"/>
                  </a:cubicBezTo>
                  <a:cubicBezTo>
                    <a:pt x="2233" y="716"/>
                    <a:pt x="1689" y="29"/>
                    <a:pt x="1174" y="1"/>
                  </a:cubicBezTo>
                  <a:cubicBezTo>
                    <a:pt x="1167" y="0"/>
                    <a:pt x="1160" y="0"/>
                    <a:pt x="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4"/>
            <p:cNvSpPr/>
            <p:nvPr/>
          </p:nvSpPr>
          <p:spPr>
            <a:xfrm>
              <a:off x="3191075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90" y="0"/>
                  </a:moveTo>
                  <a:cubicBezTo>
                    <a:pt x="1156" y="0"/>
                    <a:pt x="1122" y="2"/>
                    <a:pt x="1088" y="5"/>
                  </a:cubicBezTo>
                  <a:cubicBezTo>
                    <a:pt x="487" y="62"/>
                    <a:pt x="1" y="549"/>
                    <a:pt x="1" y="1121"/>
                  </a:cubicBezTo>
                  <a:cubicBezTo>
                    <a:pt x="1" y="1702"/>
                    <a:pt x="429" y="2095"/>
                    <a:pt x="1051" y="2095"/>
                  </a:cubicBezTo>
                  <a:cubicBezTo>
                    <a:pt x="1073" y="2095"/>
                    <a:pt x="1095" y="2095"/>
                    <a:pt x="1117" y="2094"/>
                  </a:cubicBezTo>
                  <a:cubicBezTo>
                    <a:pt x="1861" y="2065"/>
                    <a:pt x="2405" y="1579"/>
                    <a:pt x="2376" y="1035"/>
                  </a:cubicBezTo>
                  <a:cubicBezTo>
                    <a:pt x="2349" y="466"/>
                    <a:pt x="1784" y="0"/>
                    <a:pt x="1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4"/>
            <p:cNvSpPr/>
            <p:nvPr/>
          </p:nvSpPr>
          <p:spPr>
            <a:xfrm>
              <a:off x="3188225" y="5219750"/>
              <a:ext cx="65125" cy="56800"/>
            </a:xfrm>
            <a:custGeom>
              <a:avLst/>
              <a:gdLst/>
              <a:ahLst/>
              <a:cxnLst/>
              <a:rect l="l" t="t" r="r" b="b"/>
              <a:pathLst>
                <a:path w="2605" h="2272" extrusionOk="0">
                  <a:moveTo>
                    <a:pt x="1248" y="0"/>
                  </a:moveTo>
                  <a:cubicBezTo>
                    <a:pt x="793" y="0"/>
                    <a:pt x="352" y="199"/>
                    <a:pt x="201" y="755"/>
                  </a:cubicBezTo>
                  <a:cubicBezTo>
                    <a:pt x="0" y="1384"/>
                    <a:pt x="58" y="1928"/>
                    <a:pt x="773" y="2272"/>
                  </a:cubicBezTo>
                  <a:cubicBezTo>
                    <a:pt x="1202" y="2014"/>
                    <a:pt x="1603" y="1785"/>
                    <a:pt x="1975" y="1528"/>
                  </a:cubicBezTo>
                  <a:cubicBezTo>
                    <a:pt x="2319" y="1299"/>
                    <a:pt x="2605" y="927"/>
                    <a:pt x="2347" y="554"/>
                  </a:cubicBezTo>
                  <a:cubicBezTo>
                    <a:pt x="2147" y="297"/>
                    <a:pt x="1746" y="39"/>
                    <a:pt x="1431" y="11"/>
                  </a:cubicBezTo>
                  <a:cubicBezTo>
                    <a:pt x="1371" y="4"/>
                    <a:pt x="1309" y="0"/>
                    <a:pt x="1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4"/>
            <p:cNvSpPr/>
            <p:nvPr/>
          </p:nvSpPr>
          <p:spPr>
            <a:xfrm>
              <a:off x="3020800" y="4978400"/>
              <a:ext cx="41525" cy="37000"/>
            </a:xfrm>
            <a:custGeom>
              <a:avLst/>
              <a:gdLst/>
              <a:ahLst/>
              <a:cxnLst/>
              <a:rect l="l" t="t" r="r" b="b"/>
              <a:pathLst>
                <a:path w="1661" h="1480" extrusionOk="0">
                  <a:moveTo>
                    <a:pt x="411" y="1"/>
                  </a:moveTo>
                  <a:cubicBezTo>
                    <a:pt x="279" y="1"/>
                    <a:pt x="142" y="9"/>
                    <a:pt x="1" y="20"/>
                  </a:cubicBezTo>
                  <a:lnTo>
                    <a:pt x="1" y="1480"/>
                  </a:lnTo>
                  <a:cubicBezTo>
                    <a:pt x="1174" y="1422"/>
                    <a:pt x="1660" y="1193"/>
                    <a:pt x="1546" y="707"/>
                  </a:cubicBezTo>
                  <a:cubicBezTo>
                    <a:pt x="1385" y="133"/>
                    <a:pt x="948" y="1"/>
                    <a:pt x="4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4"/>
            <p:cNvSpPr/>
            <p:nvPr/>
          </p:nvSpPr>
          <p:spPr>
            <a:xfrm>
              <a:off x="3510900" y="5067600"/>
              <a:ext cx="42075" cy="42500"/>
            </a:xfrm>
            <a:custGeom>
              <a:avLst/>
              <a:gdLst/>
              <a:ahLst/>
              <a:cxnLst/>
              <a:rect l="l" t="t" r="r" b="b"/>
              <a:pathLst>
                <a:path w="1683" h="1700" extrusionOk="0">
                  <a:moveTo>
                    <a:pt x="802" y="1"/>
                  </a:moveTo>
                  <a:cubicBezTo>
                    <a:pt x="459" y="459"/>
                    <a:pt x="144" y="716"/>
                    <a:pt x="87" y="1002"/>
                  </a:cubicBezTo>
                  <a:cubicBezTo>
                    <a:pt x="1" y="1518"/>
                    <a:pt x="430" y="1632"/>
                    <a:pt x="831" y="1689"/>
                  </a:cubicBezTo>
                  <a:cubicBezTo>
                    <a:pt x="883" y="1696"/>
                    <a:pt x="936" y="1700"/>
                    <a:pt x="988" y="1700"/>
                  </a:cubicBezTo>
                  <a:cubicBezTo>
                    <a:pt x="1358" y="1700"/>
                    <a:pt x="1682" y="1518"/>
                    <a:pt x="1632" y="1117"/>
                  </a:cubicBezTo>
                  <a:cubicBezTo>
                    <a:pt x="1575" y="774"/>
                    <a:pt x="1203" y="487"/>
                    <a:pt x="8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4"/>
            <p:cNvSpPr/>
            <p:nvPr/>
          </p:nvSpPr>
          <p:spPr>
            <a:xfrm>
              <a:off x="3510200" y="4110950"/>
              <a:ext cx="44375" cy="30850"/>
            </a:xfrm>
            <a:custGeom>
              <a:avLst/>
              <a:gdLst/>
              <a:ahLst/>
              <a:cxnLst/>
              <a:rect l="l" t="t" r="r" b="b"/>
              <a:pathLst>
                <a:path w="1775" h="1234" extrusionOk="0">
                  <a:moveTo>
                    <a:pt x="818" y="1"/>
                  </a:moveTo>
                  <a:cubicBezTo>
                    <a:pt x="561" y="1"/>
                    <a:pt x="196" y="244"/>
                    <a:pt x="115" y="461"/>
                  </a:cubicBezTo>
                  <a:cubicBezTo>
                    <a:pt x="0" y="890"/>
                    <a:pt x="315" y="1234"/>
                    <a:pt x="773" y="1234"/>
                  </a:cubicBezTo>
                  <a:cubicBezTo>
                    <a:pt x="1030" y="1205"/>
                    <a:pt x="1288" y="947"/>
                    <a:pt x="1774" y="661"/>
                  </a:cubicBezTo>
                  <a:cubicBezTo>
                    <a:pt x="1345" y="318"/>
                    <a:pt x="1088" y="3"/>
                    <a:pt x="859" y="3"/>
                  </a:cubicBezTo>
                  <a:cubicBezTo>
                    <a:pt x="845" y="1"/>
                    <a:pt x="832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4"/>
            <p:cNvSpPr/>
            <p:nvPr/>
          </p:nvSpPr>
          <p:spPr>
            <a:xfrm>
              <a:off x="2967150" y="4638125"/>
              <a:ext cx="32200" cy="24725"/>
            </a:xfrm>
            <a:custGeom>
              <a:avLst/>
              <a:gdLst/>
              <a:ahLst/>
              <a:cxnLst/>
              <a:rect l="l" t="t" r="r" b="b"/>
              <a:pathLst>
                <a:path w="1288" h="989" extrusionOk="0">
                  <a:moveTo>
                    <a:pt x="588" y="0"/>
                  </a:moveTo>
                  <a:cubicBezTo>
                    <a:pt x="573" y="0"/>
                    <a:pt x="558" y="3"/>
                    <a:pt x="544" y="8"/>
                  </a:cubicBezTo>
                  <a:cubicBezTo>
                    <a:pt x="315" y="123"/>
                    <a:pt x="172" y="409"/>
                    <a:pt x="0" y="609"/>
                  </a:cubicBezTo>
                  <a:cubicBezTo>
                    <a:pt x="157" y="740"/>
                    <a:pt x="361" y="989"/>
                    <a:pt x="504" y="989"/>
                  </a:cubicBezTo>
                  <a:cubicBezTo>
                    <a:pt x="518" y="989"/>
                    <a:pt x="531" y="986"/>
                    <a:pt x="544" y="981"/>
                  </a:cubicBezTo>
                  <a:cubicBezTo>
                    <a:pt x="773" y="924"/>
                    <a:pt x="973" y="667"/>
                    <a:pt x="1288" y="409"/>
                  </a:cubicBezTo>
                  <a:cubicBezTo>
                    <a:pt x="978" y="228"/>
                    <a:pt x="737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4"/>
            <p:cNvSpPr/>
            <p:nvPr/>
          </p:nvSpPr>
          <p:spPr>
            <a:xfrm>
              <a:off x="4075425" y="3480600"/>
              <a:ext cx="18625" cy="23700"/>
            </a:xfrm>
            <a:custGeom>
              <a:avLst/>
              <a:gdLst/>
              <a:ahLst/>
              <a:cxnLst/>
              <a:rect l="l" t="t" r="r" b="b"/>
              <a:pathLst>
                <a:path w="745" h="948" extrusionOk="0">
                  <a:moveTo>
                    <a:pt x="325" y="1"/>
                  </a:moveTo>
                  <a:cubicBezTo>
                    <a:pt x="225" y="1"/>
                    <a:pt x="0" y="183"/>
                    <a:pt x="0" y="290"/>
                  </a:cubicBezTo>
                  <a:cubicBezTo>
                    <a:pt x="0" y="461"/>
                    <a:pt x="143" y="604"/>
                    <a:pt x="201" y="776"/>
                  </a:cubicBezTo>
                  <a:cubicBezTo>
                    <a:pt x="315" y="833"/>
                    <a:pt x="430" y="891"/>
                    <a:pt x="515" y="948"/>
                  </a:cubicBezTo>
                  <a:cubicBezTo>
                    <a:pt x="601" y="776"/>
                    <a:pt x="744" y="576"/>
                    <a:pt x="744" y="404"/>
                  </a:cubicBezTo>
                  <a:cubicBezTo>
                    <a:pt x="716" y="232"/>
                    <a:pt x="515" y="61"/>
                    <a:pt x="344" y="3"/>
                  </a:cubicBezTo>
                  <a:cubicBezTo>
                    <a:pt x="338" y="1"/>
                    <a:pt x="332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3" name="Google Shape;2673;p64"/>
          <p:cNvGrpSpPr/>
          <p:nvPr/>
        </p:nvGrpSpPr>
        <p:grpSpPr>
          <a:xfrm>
            <a:off x="82549" y="3766764"/>
            <a:ext cx="739660" cy="1418085"/>
            <a:chOff x="2432750" y="238175"/>
            <a:chExt cx="2725350" cy="5225075"/>
          </a:xfrm>
        </p:grpSpPr>
        <p:sp>
          <p:nvSpPr>
            <p:cNvPr id="2674" name="Google Shape;2674;p64"/>
            <p:cNvSpPr/>
            <p:nvPr/>
          </p:nvSpPr>
          <p:spPr>
            <a:xfrm>
              <a:off x="2746875" y="3288675"/>
              <a:ext cx="2228450" cy="2174575"/>
            </a:xfrm>
            <a:custGeom>
              <a:avLst/>
              <a:gdLst/>
              <a:ahLst/>
              <a:cxnLst/>
              <a:rect l="l" t="t" r="r" b="b"/>
              <a:pathLst>
                <a:path w="89138" h="86983" extrusionOk="0">
                  <a:moveTo>
                    <a:pt x="19503" y="1"/>
                  </a:moveTo>
                  <a:cubicBezTo>
                    <a:pt x="18512" y="3198"/>
                    <a:pt x="17347" y="6345"/>
                    <a:pt x="16033" y="9393"/>
                  </a:cubicBezTo>
                  <a:cubicBezTo>
                    <a:pt x="13258" y="15836"/>
                    <a:pt x="8896" y="21387"/>
                    <a:pt x="6567" y="28028"/>
                  </a:cubicBezTo>
                  <a:cubicBezTo>
                    <a:pt x="0" y="46763"/>
                    <a:pt x="1140" y="68199"/>
                    <a:pt x="7137" y="86983"/>
                  </a:cubicBezTo>
                  <a:lnTo>
                    <a:pt x="83661" y="86983"/>
                  </a:lnTo>
                  <a:cubicBezTo>
                    <a:pt x="87924" y="78557"/>
                    <a:pt x="89138" y="66811"/>
                    <a:pt x="86065" y="57840"/>
                  </a:cubicBezTo>
                  <a:cubicBezTo>
                    <a:pt x="84925" y="54495"/>
                    <a:pt x="83240" y="51372"/>
                    <a:pt x="81059" y="48547"/>
                  </a:cubicBezTo>
                  <a:cubicBezTo>
                    <a:pt x="77367" y="43740"/>
                    <a:pt x="72658" y="40394"/>
                    <a:pt x="69313" y="35141"/>
                  </a:cubicBezTo>
                  <a:cubicBezTo>
                    <a:pt x="65992" y="29986"/>
                    <a:pt x="63266" y="24460"/>
                    <a:pt x="61259" y="18686"/>
                  </a:cubicBezTo>
                  <a:cubicBezTo>
                    <a:pt x="60466" y="16431"/>
                    <a:pt x="59797" y="13953"/>
                    <a:pt x="59277" y="11326"/>
                  </a:cubicBezTo>
                  <a:cubicBezTo>
                    <a:pt x="35611" y="8426"/>
                    <a:pt x="19503" y="1"/>
                    <a:pt x="19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4"/>
            <p:cNvSpPr/>
            <p:nvPr/>
          </p:nvSpPr>
          <p:spPr>
            <a:xfrm>
              <a:off x="2746250" y="3276050"/>
              <a:ext cx="2239000" cy="2187200"/>
            </a:xfrm>
            <a:custGeom>
              <a:avLst/>
              <a:gdLst/>
              <a:ahLst/>
              <a:cxnLst/>
              <a:rect l="l" t="t" r="r" b="b"/>
              <a:pathLst>
                <a:path w="89560" h="87488" extrusionOk="0">
                  <a:moveTo>
                    <a:pt x="19534" y="0"/>
                  </a:moveTo>
                  <a:cubicBezTo>
                    <a:pt x="19471" y="0"/>
                    <a:pt x="19410" y="13"/>
                    <a:pt x="19354" y="35"/>
                  </a:cubicBezTo>
                  <a:cubicBezTo>
                    <a:pt x="19206" y="109"/>
                    <a:pt x="19107" y="208"/>
                    <a:pt x="19057" y="357"/>
                  </a:cubicBezTo>
                  <a:cubicBezTo>
                    <a:pt x="18066" y="3529"/>
                    <a:pt x="16901" y="6676"/>
                    <a:pt x="15588" y="9700"/>
                  </a:cubicBezTo>
                  <a:cubicBezTo>
                    <a:pt x="14373" y="12525"/>
                    <a:pt x="12837" y="15226"/>
                    <a:pt x="11325" y="17828"/>
                  </a:cubicBezTo>
                  <a:cubicBezTo>
                    <a:pt x="9417" y="21148"/>
                    <a:pt x="7435" y="24618"/>
                    <a:pt x="6121" y="28360"/>
                  </a:cubicBezTo>
                  <a:cubicBezTo>
                    <a:pt x="0" y="45855"/>
                    <a:pt x="198" y="67242"/>
                    <a:pt x="6642" y="87488"/>
                  </a:cubicBezTo>
                  <a:lnTo>
                    <a:pt x="7707" y="87488"/>
                  </a:lnTo>
                  <a:cubicBezTo>
                    <a:pt x="1214" y="67365"/>
                    <a:pt x="967" y="46078"/>
                    <a:pt x="7063" y="28682"/>
                  </a:cubicBezTo>
                  <a:cubicBezTo>
                    <a:pt x="8351" y="25039"/>
                    <a:pt x="10309" y="21619"/>
                    <a:pt x="12193" y="18323"/>
                  </a:cubicBezTo>
                  <a:cubicBezTo>
                    <a:pt x="13704" y="15697"/>
                    <a:pt x="15265" y="12971"/>
                    <a:pt x="16504" y="10096"/>
                  </a:cubicBezTo>
                  <a:cubicBezTo>
                    <a:pt x="17744" y="7221"/>
                    <a:pt x="18883" y="4223"/>
                    <a:pt x="19825" y="1224"/>
                  </a:cubicBezTo>
                  <a:cubicBezTo>
                    <a:pt x="22799" y="2662"/>
                    <a:pt x="37940" y="9675"/>
                    <a:pt x="58880" y="12277"/>
                  </a:cubicBezTo>
                  <a:cubicBezTo>
                    <a:pt x="59401" y="14829"/>
                    <a:pt x="60045" y="17208"/>
                    <a:pt x="60813" y="19364"/>
                  </a:cubicBezTo>
                  <a:cubicBezTo>
                    <a:pt x="62771" y="25014"/>
                    <a:pt x="65497" y="30590"/>
                    <a:pt x="68917" y="35918"/>
                  </a:cubicBezTo>
                  <a:cubicBezTo>
                    <a:pt x="70850" y="38941"/>
                    <a:pt x="73253" y="41370"/>
                    <a:pt x="75558" y="43724"/>
                  </a:cubicBezTo>
                  <a:cubicBezTo>
                    <a:pt x="77318" y="45484"/>
                    <a:pt x="79127" y="47293"/>
                    <a:pt x="80713" y="49374"/>
                  </a:cubicBezTo>
                  <a:cubicBezTo>
                    <a:pt x="82844" y="52175"/>
                    <a:pt x="84504" y="55247"/>
                    <a:pt x="85619" y="58519"/>
                  </a:cubicBezTo>
                  <a:cubicBezTo>
                    <a:pt x="88568" y="67142"/>
                    <a:pt x="87552" y="78963"/>
                    <a:pt x="83116" y="87488"/>
                  </a:cubicBezTo>
                  <a:lnTo>
                    <a:pt x="84231" y="87488"/>
                  </a:lnTo>
                  <a:cubicBezTo>
                    <a:pt x="88568" y="78765"/>
                    <a:pt x="89559" y="66919"/>
                    <a:pt x="86561" y="58196"/>
                  </a:cubicBezTo>
                  <a:cubicBezTo>
                    <a:pt x="85421" y="54826"/>
                    <a:pt x="83711" y="51654"/>
                    <a:pt x="81481" y="48755"/>
                  </a:cubicBezTo>
                  <a:cubicBezTo>
                    <a:pt x="79870" y="46648"/>
                    <a:pt x="78036" y="44790"/>
                    <a:pt x="76277" y="43006"/>
                  </a:cubicBezTo>
                  <a:cubicBezTo>
                    <a:pt x="73997" y="40701"/>
                    <a:pt x="71618" y="38322"/>
                    <a:pt x="69759" y="35398"/>
                  </a:cubicBezTo>
                  <a:cubicBezTo>
                    <a:pt x="66389" y="30119"/>
                    <a:pt x="63688" y="24618"/>
                    <a:pt x="61755" y="19017"/>
                  </a:cubicBezTo>
                  <a:cubicBezTo>
                    <a:pt x="60987" y="16812"/>
                    <a:pt x="60318" y="14358"/>
                    <a:pt x="59797" y="11732"/>
                  </a:cubicBezTo>
                  <a:cubicBezTo>
                    <a:pt x="59748" y="11509"/>
                    <a:pt x="59574" y="11360"/>
                    <a:pt x="59351" y="11335"/>
                  </a:cubicBezTo>
                  <a:cubicBezTo>
                    <a:pt x="36057" y="8485"/>
                    <a:pt x="19924" y="159"/>
                    <a:pt x="19776" y="60"/>
                  </a:cubicBezTo>
                  <a:cubicBezTo>
                    <a:pt x="19694" y="19"/>
                    <a:pt x="19612" y="0"/>
                    <a:pt x="19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4"/>
            <p:cNvSpPr/>
            <p:nvPr/>
          </p:nvSpPr>
          <p:spPr>
            <a:xfrm>
              <a:off x="4190975" y="2738575"/>
              <a:ext cx="92975" cy="299850"/>
            </a:xfrm>
            <a:custGeom>
              <a:avLst/>
              <a:gdLst/>
              <a:ahLst/>
              <a:cxnLst/>
              <a:rect l="l" t="t" r="r" b="b"/>
              <a:pathLst>
                <a:path w="3719" h="11994" extrusionOk="0">
                  <a:moveTo>
                    <a:pt x="3133" y="0"/>
                  </a:moveTo>
                  <a:cubicBezTo>
                    <a:pt x="2940" y="0"/>
                    <a:pt x="2769" y="121"/>
                    <a:pt x="2677" y="321"/>
                  </a:cubicBezTo>
                  <a:cubicBezTo>
                    <a:pt x="1413" y="3518"/>
                    <a:pt x="497" y="7260"/>
                    <a:pt x="26" y="11448"/>
                  </a:cubicBezTo>
                  <a:cubicBezTo>
                    <a:pt x="1" y="11721"/>
                    <a:pt x="199" y="11968"/>
                    <a:pt x="472" y="11993"/>
                  </a:cubicBezTo>
                  <a:lnTo>
                    <a:pt x="521" y="11993"/>
                  </a:lnTo>
                  <a:cubicBezTo>
                    <a:pt x="769" y="11993"/>
                    <a:pt x="992" y="11820"/>
                    <a:pt x="1017" y="11547"/>
                  </a:cubicBezTo>
                  <a:cubicBezTo>
                    <a:pt x="1488" y="7458"/>
                    <a:pt x="2355" y="3791"/>
                    <a:pt x="3619" y="693"/>
                  </a:cubicBezTo>
                  <a:cubicBezTo>
                    <a:pt x="3718" y="420"/>
                    <a:pt x="3594" y="148"/>
                    <a:pt x="3346" y="49"/>
                  </a:cubicBezTo>
                  <a:cubicBezTo>
                    <a:pt x="3274" y="16"/>
                    <a:pt x="3202" y="0"/>
                    <a:pt x="31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4"/>
            <p:cNvSpPr/>
            <p:nvPr/>
          </p:nvSpPr>
          <p:spPr>
            <a:xfrm>
              <a:off x="3234425" y="939875"/>
              <a:ext cx="1609575" cy="2631950"/>
            </a:xfrm>
            <a:custGeom>
              <a:avLst/>
              <a:gdLst/>
              <a:ahLst/>
              <a:cxnLst/>
              <a:rect l="l" t="t" r="r" b="b"/>
              <a:pathLst>
                <a:path w="64383" h="105278" extrusionOk="0">
                  <a:moveTo>
                    <a:pt x="54158" y="1"/>
                  </a:moveTo>
                  <a:cubicBezTo>
                    <a:pt x="53077" y="1"/>
                    <a:pt x="51985" y="123"/>
                    <a:pt x="50926" y="304"/>
                  </a:cubicBezTo>
                  <a:cubicBezTo>
                    <a:pt x="40493" y="2064"/>
                    <a:pt x="29961" y="8681"/>
                    <a:pt x="24336" y="17676"/>
                  </a:cubicBezTo>
                  <a:cubicBezTo>
                    <a:pt x="22552" y="20476"/>
                    <a:pt x="21883" y="23624"/>
                    <a:pt x="21189" y="26796"/>
                  </a:cubicBezTo>
                  <a:cubicBezTo>
                    <a:pt x="20668" y="29249"/>
                    <a:pt x="20371" y="31702"/>
                    <a:pt x="20941" y="34552"/>
                  </a:cubicBezTo>
                  <a:cubicBezTo>
                    <a:pt x="19999" y="34081"/>
                    <a:pt x="19454" y="33759"/>
                    <a:pt x="18884" y="33487"/>
                  </a:cubicBezTo>
                  <a:cubicBezTo>
                    <a:pt x="18316" y="33230"/>
                    <a:pt x="17742" y="33110"/>
                    <a:pt x="17191" y="33110"/>
                  </a:cubicBezTo>
                  <a:cubicBezTo>
                    <a:pt x="15244" y="33110"/>
                    <a:pt x="13589" y="34605"/>
                    <a:pt x="13531" y="36807"/>
                  </a:cubicBezTo>
                  <a:cubicBezTo>
                    <a:pt x="13457" y="39310"/>
                    <a:pt x="14547" y="41268"/>
                    <a:pt x="16480" y="42804"/>
                  </a:cubicBezTo>
                  <a:cubicBezTo>
                    <a:pt x="18041" y="44019"/>
                    <a:pt x="19776" y="45059"/>
                    <a:pt x="21139" y="46472"/>
                  </a:cubicBezTo>
                  <a:cubicBezTo>
                    <a:pt x="25079" y="50586"/>
                    <a:pt x="27731" y="55269"/>
                    <a:pt x="26541" y="61266"/>
                  </a:cubicBezTo>
                  <a:cubicBezTo>
                    <a:pt x="25897" y="64438"/>
                    <a:pt x="24361" y="66916"/>
                    <a:pt x="21040" y="67908"/>
                  </a:cubicBezTo>
                  <a:cubicBezTo>
                    <a:pt x="20867" y="67957"/>
                    <a:pt x="20693" y="68106"/>
                    <a:pt x="20396" y="68279"/>
                  </a:cubicBezTo>
                  <a:cubicBezTo>
                    <a:pt x="22428" y="70460"/>
                    <a:pt x="22725" y="73087"/>
                    <a:pt x="22453" y="75862"/>
                  </a:cubicBezTo>
                  <a:cubicBezTo>
                    <a:pt x="22155" y="78539"/>
                    <a:pt x="20891" y="80769"/>
                    <a:pt x="19181" y="82752"/>
                  </a:cubicBezTo>
                  <a:cubicBezTo>
                    <a:pt x="17448" y="84729"/>
                    <a:pt x="14566" y="85763"/>
                    <a:pt x="11366" y="85763"/>
                  </a:cubicBezTo>
                  <a:cubicBezTo>
                    <a:pt x="9353" y="85763"/>
                    <a:pt x="7213" y="85353"/>
                    <a:pt x="5155" y="84511"/>
                  </a:cubicBezTo>
                  <a:cubicBezTo>
                    <a:pt x="4982" y="85725"/>
                    <a:pt x="4833" y="86964"/>
                    <a:pt x="4635" y="88179"/>
                  </a:cubicBezTo>
                  <a:cubicBezTo>
                    <a:pt x="4337" y="89740"/>
                    <a:pt x="3470" y="90929"/>
                    <a:pt x="2206" y="91921"/>
                  </a:cubicBezTo>
                  <a:cubicBezTo>
                    <a:pt x="1612" y="92367"/>
                    <a:pt x="967" y="92763"/>
                    <a:pt x="298" y="93061"/>
                  </a:cubicBezTo>
                  <a:cubicBezTo>
                    <a:pt x="199" y="93358"/>
                    <a:pt x="100" y="93655"/>
                    <a:pt x="1" y="93953"/>
                  </a:cubicBezTo>
                  <a:cubicBezTo>
                    <a:pt x="1" y="93953"/>
                    <a:pt x="16109" y="102378"/>
                    <a:pt x="39775" y="105278"/>
                  </a:cubicBezTo>
                  <a:cubicBezTo>
                    <a:pt x="38387" y="98413"/>
                    <a:pt x="37941" y="90582"/>
                    <a:pt x="38783" y="83445"/>
                  </a:cubicBezTo>
                  <a:cubicBezTo>
                    <a:pt x="38337" y="82950"/>
                    <a:pt x="38263" y="82132"/>
                    <a:pt x="38536" y="80843"/>
                  </a:cubicBezTo>
                  <a:cubicBezTo>
                    <a:pt x="38982" y="78861"/>
                    <a:pt x="39502" y="76878"/>
                    <a:pt x="40072" y="74921"/>
                  </a:cubicBezTo>
                  <a:cubicBezTo>
                    <a:pt x="40716" y="72765"/>
                    <a:pt x="41906" y="71080"/>
                    <a:pt x="43789" y="69717"/>
                  </a:cubicBezTo>
                  <a:cubicBezTo>
                    <a:pt x="50009" y="65256"/>
                    <a:pt x="54470" y="59284"/>
                    <a:pt x="57691" y="52419"/>
                  </a:cubicBezTo>
                  <a:cubicBezTo>
                    <a:pt x="62672" y="41863"/>
                    <a:pt x="64382" y="30612"/>
                    <a:pt x="63986" y="19039"/>
                  </a:cubicBezTo>
                  <a:cubicBezTo>
                    <a:pt x="63862" y="15297"/>
                    <a:pt x="63366" y="11456"/>
                    <a:pt x="62598" y="7788"/>
                  </a:cubicBezTo>
                  <a:cubicBezTo>
                    <a:pt x="61954" y="4815"/>
                    <a:pt x="61384" y="2114"/>
                    <a:pt x="58286" y="775"/>
                  </a:cubicBezTo>
                  <a:cubicBezTo>
                    <a:pt x="56990" y="212"/>
                    <a:pt x="55583" y="1"/>
                    <a:pt x="54158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4"/>
            <p:cNvSpPr/>
            <p:nvPr/>
          </p:nvSpPr>
          <p:spPr>
            <a:xfrm>
              <a:off x="3220800" y="927125"/>
              <a:ext cx="1636200" cy="2657100"/>
            </a:xfrm>
            <a:custGeom>
              <a:avLst/>
              <a:gdLst/>
              <a:ahLst/>
              <a:cxnLst/>
              <a:rect l="l" t="t" r="r" b="b"/>
              <a:pathLst>
                <a:path w="65448" h="106284" extrusionOk="0">
                  <a:moveTo>
                    <a:pt x="54746" y="1005"/>
                  </a:moveTo>
                  <a:cubicBezTo>
                    <a:pt x="56246" y="1005"/>
                    <a:pt x="57517" y="1249"/>
                    <a:pt x="58633" y="1731"/>
                  </a:cubicBezTo>
                  <a:cubicBezTo>
                    <a:pt x="61507" y="2995"/>
                    <a:pt x="62028" y="5498"/>
                    <a:pt x="62647" y="8398"/>
                  </a:cubicBezTo>
                  <a:cubicBezTo>
                    <a:pt x="63465" y="12214"/>
                    <a:pt x="63911" y="15956"/>
                    <a:pt x="64035" y="19574"/>
                  </a:cubicBezTo>
                  <a:cubicBezTo>
                    <a:pt x="64456" y="32113"/>
                    <a:pt x="62400" y="42967"/>
                    <a:pt x="57790" y="52731"/>
                  </a:cubicBezTo>
                  <a:cubicBezTo>
                    <a:pt x="54371" y="59967"/>
                    <a:pt x="49761" y="65717"/>
                    <a:pt x="44062" y="69830"/>
                  </a:cubicBezTo>
                  <a:cubicBezTo>
                    <a:pt x="42104" y="71218"/>
                    <a:pt x="40815" y="73002"/>
                    <a:pt x="40146" y="75282"/>
                  </a:cubicBezTo>
                  <a:cubicBezTo>
                    <a:pt x="39527" y="77413"/>
                    <a:pt x="39006" y="79371"/>
                    <a:pt x="38610" y="81254"/>
                  </a:cubicBezTo>
                  <a:cubicBezTo>
                    <a:pt x="38312" y="82593"/>
                    <a:pt x="38362" y="83485"/>
                    <a:pt x="38808" y="84104"/>
                  </a:cubicBezTo>
                  <a:cubicBezTo>
                    <a:pt x="38064" y="90770"/>
                    <a:pt x="38362" y="98229"/>
                    <a:pt x="39700" y="105193"/>
                  </a:cubicBezTo>
                  <a:cubicBezTo>
                    <a:pt x="18710" y="102541"/>
                    <a:pt x="3668" y="95454"/>
                    <a:pt x="1165" y="94215"/>
                  </a:cubicBezTo>
                  <a:cubicBezTo>
                    <a:pt x="1190" y="94116"/>
                    <a:pt x="1215" y="94017"/>
                    <a:pt x="1240" y="93918"/>
                  </a:cubicBezTo>
                  <a:cubicBezTo>
                    <a:pt x="1884" y="93620"/>
                    <a:pt x="2504" y="93248"/>
                    <a:pt x="3049" y="92802"/>
                  </a:cubicBezTo>
                  <a:cubicBezTo>
                    <a:pt x="4536" y="91662"/>
                    <a:pt x="5378" y="90349"/>
                    <a:pt x="5675" y="88763"/>
                  </a:cubicBezTo>
                  <a:cubicBezTo>
                    <a:pt x="5824" y="87920"/>
                    <a:pt x="5923" y="87078"/>
                    <a:pt x="6047" y="86235"/>
                  </a:cubicBezTo>
                  <a:cubicBezTo>
                    <a:pt x="6072" y="86062"/>
                    <a:pt x="6097" y="85888"/>
                    <a:pt x="6122" y="85715"/>
                  </a:cubicBezTo>
                  <a:cubicBezTo>
                    <a:pt x="8031" y="86426"/>
                    <a:pt x="10005" y="86770"/>
                    <a:pt x="11881" y="86770"/>
                  </a:cubicBezTo>
                  <a:cubicBezTo>
                    <a:pt x="15239" y="86770"/>
                    <a:pt x="18286" y="85667"/>
                    <a:pt x="20098" y="83584"/>
                  </a:cubicBezTo>
                  <a:cubicBezTo>
                    <a:pt x="22130" y="81254"/>
                    <a:pt x="23221" y="78925"/>
                    <a:pt x="23493" y="76422"/>
                  </a:cubicBezTo>
                  <a:cubicBezTo>
                    <a:pt x="23716" y="74192"/>
                    <a:pt x="23691" y="71367"/>
                    <a:pt x="21709" y="68913"/>
                  </a:cubicBezTo>
                  <a:cubicBezTo>
                    <a:pt x="21709" y="68913"/>
                    <a:pt x="21734" y="68889"/>
                    <a:pt x="21734" y="68889"/>
                  </a:cubicBezTo>
                  <a:cubicBezTo>
                    <a:pt x="24906" y="67947"/>
                    <a:pt x="26814" y="65667"/>
                    <a:pt x="27557" y="61875"/>
                  </a:cubicBezTo>
                  <a:cubicBezTo>
                    <a:pt x="28648" y="56523"/>
                    <a:pt x="26888" y="51690"/>
                    <a:pt x="22031" y="46660"/>
                  </a:cubicBezTo>
                  <a:cubicBezTo>
                    <a:pt x="21114" y="45669"/>
                    <a:pt x="19999" y="44876"/>
                    <a:pt x="18909" y="44107"/>
                  </a:cubicBezTo>
                  <a:cubicBezTo>
                    <a:pt x="18388" y="43711"/>
                    <a:pt x="17843" y="43314"/>
                    <a:pt x="17323" y="42918"/>
                  </a:cubicBezTo>
                  <a:cubicBezTo>
                    <a:pt x="15439" y="41431"/>
                    <a:pt x="14522" y="39548"/>
                    <a:pt x="14572" y="37342"/>
                  </a:cubicBezTo>
                  <a:cubicBezTo>
                    <a:pt x="14622" y="36153"/>
                    <a:pt x="15167" y="35161"/>
                    <a:pt x="16084" y="34591"/>
                  </a:cubicBezTo>
                  <a:cubicBezTo>
                    <a:pt x="16579" y="34283"/>
                    <a:pt x="17140" y="34127"/>
                    <a:pt x="17719" y="34127"/>
                  </a:cubicBezTo>
                  <a:cubicBezTo>
                    <a:pt x="18211" y="34127"/>
                    <a:pt x="18717" y="34240"/>
                    <a:pt x="19206" y="34467"/>
                  </a:cubicBezTo>
                  <a:cubicBezTo>
                    <a:pt x="19578" y="34616"/>
                    <a:pt x="19949" y="34814"/>
                    <a:pt x="20420" y="35062"/>
                  </a:cubicBezTo>
                  <a:cubicBezTo>
                    <a:pt x="20668" y="35211"/>
                    <a:pt x="20941" y="35335"/>
                    <a:pt x="21238" y="35508"/>
                  </a:cubicBezTo>
                  <a:cubicBezTo>
                    <a:pt x="21310" y="35550"/>
                    <a:pt x="21392" y="35569"/>
                    <a:pt x="21472" y="35569"/>
                  </a:cubicBezTo>
                  <a:cubicBezTo>
                    <a:pt x="21585" y="35569"/>
                    <a:pt x="21697" y="35531"/>
                    <a:pt x="21783" y="35459"/>
                  </a:cubicBezTo>
                  <a:cubicBezTo>
                    <a:pt x="21932" y="35360"/>
                    <a:pt x="22006" y="35161"/>
                    <a:pt x="21957" y="34963"/>
                  </a:cubicBezTo>
                  <a:cubicBezTo>
                    <a:pt x="21387" y="32014"/>
                    <a:pt x="21783" y="29486"/>
                    <a:pt x="22229" y="27430"/>
                  </a:cubicBezTo>
                  <a:lnTo>
                    <a:pt x="22279" y="27206"/>
                  </a:lnTo>
                  <a:cubicBezTo>
                    <a:pt x="22973" y="24084"/>
                    <a:pt x="23617" y="21135"/>
                    <a:pt x="25302" y="18459"/>
                  </a:cubicBezTo>
                  <a:cubicBezTo>
                    <a:pt x="30704" y="9810"/>
                    <a:pt x="41013" y="3070"/>
                    <a:pt x="51545" y="1310"/>
                  </a:cubicBezTo>
                  <a:cubicBezTo>
                    <a:pt x="52720" y="1106"/>
                    <a:pt x="53781" y="1005"/>
                    <a:pt x="54746" y="1005"/>
                  </a:cubicBezTo>
                  <a:close/>
                  <a:moveTo>
                    <a:pt x="54769" y="1"/>
                  </a:moveTo>
                  <a:cubicBezTo>
                    <a:pt x="53743" y="1"/>
                    <a:pt x="52626" y="108"/>
                    <a:pt x="51397" y="319"/>
                  </a:cubicBezTo>
                  <a:cubicBezTo>
                    <a:pt x="40592" y="2153"/>
                    <a:pt x="30011" y="9042"/>
                    <a:pt x="24460" y="17914"/>
                  </a:cubicBezTo>
                  <a:cubicBezTo>
                    <a:pt x="22675" y="20739"/>
                    <a:pt x="21982" y="23911"/>
                    <a:pt x="21288" y="27008"/>
                  </a:cubicBezTo>
                  <a:lnTo>
                    <a:pt x="21238" y="27206"/>
                  </a:lnTo>
                  <a:cubicBezTo>
                    <a:pt x="20817" y="29139"/>
                    <a:pt x="20470" y="31444"/>
                    <a:pt x="20817" y="34145"/>
                  </a:cubicBezTo>
                  <a:cubicBezTo>
                    <a:pt x="20371" y="33922"/>
                    <a:pt x="19999" y="33724"/>
                    <a:pt x="19627" y="33550"/>
                  </a:cubicBezTo>
                  <a:cubicBezTo>
                    <a:pt x="18995" y="33268"/>
                    <a:pt x="18343" y="33125"/>
                    <a:pt x="17705" y="33125"/>
                  </a:cubicBezTo>
                  <a:cubicBezTo>
                    <a:pt x="16942" y="33125"/>
                    <a:pt x="16200" y="33330"/>
                    <a:pt x="15538" y="33749"/>
                  </a:cubicBezTo>
                  <a:cubicBezTo>
                    <a:pt x="14349" y="34492"/>
                    <a:pt x="13630" y="35781"/>
                    <a:pt x="13581" y="37317"/>
                  </a:cubicBezTo>
                  <a:cubicBezTo>
                    <a:pt x="13506" y="39870"/>
                    <a:pt x="14572" y="42001"/>
                    <a:pt x="16703" y="43711"/>
                  </a:cubicBezTo>
                  <a:cubicBezTo>
                    <a:pt x="17248" y="44132"/>
                    <a:pt x="17793" y="44529"/>
                    <a:pt x="18339" y="44900"/>
                  </a:cubicBezTo>
                  <a:cubicBezTo>
                    <a:pt x="19379" y="45669"/>
                    <a:pt x="20445" y="46437"/>
                    <a:pt x="21312" y="47329"/>
                  </a:cubicBezTo>
                  <a:cubicBezTo>
                    <a:pt x="25922" y="52112"/>
                    <a:pt x="27582" y="56671"/>
                    <a:pt x="26591" y="61677"/>
                  </a:cubicBezTo>
                  <a:cubicBezTo>
                    <a:pt x="25922" y="65072"/>
                    <a:pt x="24237" y="67104"/>
                    <a:pt x="21436" y="67947"/>
                  </a:cubicBezTo>
                  <a:cubicBezTo>
                    <a:pt x="21263" y="67996"/>
                    <a:pt x="21114" y="68096"/>
                    <a:pt x="20941" y="68195"/>
                  </a:cubicBezTo>
                  <a:cubicBezTo>
                    <a:pt x="20866" y="68244"/>
                    <a:pt x="20792" y="68294"/>
                    <a:pt x="20693" y="68343"/>
                  </a:cubicBezTo>
                  <a:cubicBezTo>
                    <a:pt x="20569" y="68442"/>
                    <a:pt x="20470" y="68566"/>
                    <a:pt x="20445" y="68715"/>
                  </a:cubicBezTo>
                  <a:cubicBezTo>
                    <a:pt x="20445" y="68864"/>
                    <a:pt x="20470" y="69012"/>
                    <a:pt x="20594" y="69112"/>
                  </a:cubicBezTo>
                  <a:cubicBezTo>
                    <a:pt x="22229" y="70896"/>
                    <a:pt x="22824" y="73126"/>
                    <a:pt x="22477" y="76323"/>
                  </a:cubicBezTo>
                  <a:cubicBezTo>
                    <a:pt x="22254" y="78603"/>
                    <a:pt x="21238" y="80759"/>
                    <a:pt x="19355" y="82939"/>
                  </a:cubicBezTo>
                  <a:cubicBezTo>
                    <a:pt x="17723" y="84798"/>
                    <a:pt x="14986" y="85772"/>
                    <a:pt x="11936" y="85772"/>
                  </a:cubicBezTo>
                  <a:cubicBezTo>
                    <a:pt x="9983" y="85772"/>
                    <a:pt x="7901" y="85372"/>
                    <a:pt x="5899" y="84550"/>
                  </a:cubicBezTo>
                  <a:cubicBezTo>
                    <a:pt x="5832" y="84528"/>
                    <a:pt x="5765" y="84516"/>
                    <a:pt x="5698" y="84516"/>
                  </a:cubicBezTo>
                  <a:cubicBezTo>
                    <a:pt x="5616" y="84516"/>
                    <a:pt x="5534" y="84534"/>
                    <a:pt x="5452" y="84575"/>
                  </a:cubicBezTo>
                  <a:cubicBezTo>
                    <a:pt x="5329" y="84649"/>
                    <a:pt x="5229" y="84798"/>
                    <a:pt x="5205" y="84947"/>
                  </a:cubicBezTo>
                  <a:cubicBezTo>
                    <a:pt x="5155" y="85343"/>
                    <a:pt x="5106" y="85715"/>
                    <a:pt x="5056" y="86111"/>
                  </a:cubicBezTo>
                  <a:cubicBezTo>
                    <a:pt x="4932" y="86929"/>
                    <a:pt x="4833" y="87772"/>
                    <a:pt x="4684" y="88590"/>
                  </a:cubicBezTo>
                  <a:cubicBezTo>
                    <a:pt x="4436" y="89928"/>
                    <a:pt x="3718" y="91043"/>
                    <a:pt x="2454" y="92034"/>
                  </a:cubicBezTo>
                  <a:cubicBezTo>
                    <a:pt x="1884" y="92455"/>
                    <a:pt x="1264" y="92827"/>
                    <a:pt x="620" y="93100"/>
                  </a:cubicBezTo>
                  <a:cubicBezTo>
                    <a:pt x="496" y="93174"/>
                    <a:pt x="397" y="93273"/>
                    <a:pt x="372" y="93422"/>
                  </a:cubicBezTo>
                  <a:cubicBezTo>
                    <a:pt x="298" y="93595"/>
                    <a:pt x="248" y="93744"/>
                    <a:pt x="199" y="93918"/>
                  </a:cubicBezTo>
                  <a:lnTo>
                    <a:pt x="75" y="94314"/>
                  </a:lnTo>
                  <a:cubicBezTo>
                    <a:pt x="1" y="94537"/>
                    <a:pt x="100" y="94785"/>
                    <a:pt x="323" y="94909"/>
                  </a:cubicBezTo>
                  <a:cubicBezTo>
                    <a:pt x="496" y="94983"/>
                    <a:pt x="16777" y="103409"/>
                    <a:pt x="40245" y="106283"/>
                  </a:cubicBezTo>
                  <a:lnTo>
                    <a:pt x="40320" y="106283"/>
                  </a:lnTo>
                  <a:cubicBezTo>
                    <a:pt x="40443" y="106283"/>
                    <a:pt x="40592" y="106209"/>
                    <a:pt x="40691" y="106110"/>
                  </a:cubicBezTo>
                  <a:cubicBezTo>
                    <a:pt x="40790" y="106011"/>
                    <a:pt x="40840" y="105837"/>
                    <a:pt x="40815" y="105689"/>
                  </a:cubicBezTo>
                  <a:cubicBezTo>
                    <a:pt x="39378" y="98552"/>
                    <a:pt x="39031" y="90845"/>
                    <a:pt x="39824" y="84005"/>
                  </a:cubicBezTo>
                  <a:cubicBezTo>
                    <a:pt x="39849" y="83856"/>
                    <a:pt x="39799" y="83732"/>
                    <a:pt x="39700" y="83609"/>
                  </a:cubicBezTo>
                  <a:cubicBezTo>
                    <a:pt x="39378" y="83286"/>
                    <a:pt x="39328" y="82568"/>
                    <a:pt x="39576" y="81453"/>
                  </a:cubicBezTo>
                  <a:cubicBezTo>
                    <a:pt x="39973" y="79594"/>
                    <a:pt x="40468" y="77661"/>
                    <a:pt x="41113" y="75579"/>
                  </a:cubicBezTo>
                  <a:cubicBezTo>
                    <a:pt x="41707" y="73523"/>
                    <a:pt x="42872" y="71912"/>
                    <a:pt x="44632" y="70623"/>
                  </a:cubicBezTo>
                  <a:cubicBezTo>
                    <a:pt x="50480" y="66410"/>
                    <a:pt x="55213" y="60537"/>
                    <a:pt x="58682" y="53152"/>
                  </a:cubicBezTo>
                  <a:cubicBezTo>
                    <a:pt x="63366" y="43240"/>
                    <a:pt x="65448" y="32237"/>
                    <a:pt x="65051" y="19549"/>
                  </a:cubicBezTo>
                  <a:cubicBezTo>
                    <a:pt x="64927" y="15881"/>
                    <a:pt x="64432" y="12065"/>
                    <a:pt x="63614" y="8199"/>
                  </a:cubicBezTo>
                  <a:cubicBezTo>
                    <a:pt x="62970" y="5151"/>
                    <a:pt x="62375" y="2277"/>
                    <a:pt x="59029" y="814"/>
                  </a:cubicBezTo>
                  <a:cubicBezTo>
                    <a:pt x="57785" y="268"/>
                    <a:pt x="56391" y="1"/>
                    <a:pt x="5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4"/>
            <p:cNvSpPr/>
            <p:nvPr/>
          </p:nvSpPr>
          <p:spPr>
            <a:xfrm>
              <a:off x="3227625" y="2870300"/>
              <a:ext cx="108425" cy="408500"/>
            </a:xfrm>
            <a:custGeom>
              <a:avLst/>
              <a:gdLst/>
              <a:ahLst/>
              <a:cxnLst/>
              <a:rect l="l" t="t" r="r" b="b"/>
              <a:pathLst>
                <a:path w="4337" h="16340" extrusionOk="0">
                  <a:moveTo>
                    <a:pt x="3782" y="1"/>
                  </a:moveTo>
                  <a:cubicBezTo>
                    <a:pt x="3544" y="1"/>
                    <a:pt x="3343" y="185"/>
                    <a:pt x="3321" y="430"/>
                  </a:cubicBezTo>
                  <a:cubicBezTo>
                    <a:pt x="2726" y="5460"/>
                    <a:pt x="1636" y="10590"/>
                    <a:pt x="75" y="15695"/>
                  </a:cubicBezTo>
                  <a:cubicBezTo>
                    <a:pt x="0" y="15968"/>
                    <a:pt x="149" y="16240"/>
                    <a:pt x="421" y="16314"/>
                  </a:cubicBezTo>
                  <a:cubicBezTo>
                    <a:pt x="471" y="16339"/>
                    <a:pt x="521" y="16339"/>
                    <a:pt x="570" y="16339"/>
                  </a:cubicBezTo>
                  <a:cubicBezTo>
                    <a:pt x="768" y="16339"/>
                    <a:pt x="967" y="16191"/>
                    <a:pt x="1041" y="15992"/>
                  </a:cubicBezTo>
                  <a:cubicBezTo>
                    <a:pt x="2602" y="10838"/>
                    <a:pt x="3693" y="5634"/>
                    <a:pt x="4312" y="554"/>
                  </a:cubicBezTo>
                  <a:cubicBezTo>
                    <a:pt x="4337" y="281"/>
                    <a:pt x="4139" y="33"/>
                    <a:pt x="3866" y="8"/>
                  </a:cubicBezTo>
                  <a:cubicBezTo>
                    <a:pt x="3838" y="3"/>
                    <a:pt x="3810" y="1"/>
                    <a:pt x="37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4"/>
            <p:cNvSpPr/>
            <p:nvPr/>
          </p:nvSpPr>
          <p:spPr>
            <a:xfrm>
              <a:off x="4216375" y="3558800"/>
              <a:ext cx="24825" cy="25425"/>
            </a:xfrm>
            <a:custGeom>
              <a:avLst/>
              <a:gdLst/>
              <a:ahLst/>
              <a:cxnLst/>
              <a:rect l="l" t="t" r="r" b="b"/>
              <a:pathLst>
                <a:path w="993" h="1017" extrusionOk="0">
                  <a:moveTo>
                    <a:pt x="497" y="0"/>
                  </a:moveTo>
                  <a:cubicBezTo>
                    <a:pt x="224" y="0"/>
                    <a:pt x="1" y="223"/>
                    <a:pt x="1" y="521"/>
                  </a:cubicBezTo>
                  <a:cubicBezTo>
                    <a:pt x="1" y="793"/>
                    <a:pt x="224" y="1016"/>
                    <a:pt x="497" y="1016"/>
                  </a:cubicBezTo>
                  <a:cubicBezTo>
                    <a:pt x="769" y="1016"/>
                    <a:pt x="992" y="793"/>
                    <a:pt x="992" y="521"/>
                  </a:cubicBezTo>
                  <a:cubicBezTo>
                    <a:pt x="992" y="223"/>
                    <a:pt x="769" y="0"/>
                    <a:pt x="4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4"/>
            <p:cNvSpPr/>
            <p:nvPr/>
          </p:nvSpPr>
          <p:spPr>
            <a:xfrm>
              <a:off x="2432750" y="238175"/>
              <a:ext cx="2725350" cy="3050625"/>
            </a:xfrm>
            <a:custGeom>
              <a:avLst/>
              <a:gdLst/>
              <a:ahLst/>
              <a:cxnLst/>
              <a:rect l="l" t="t" r="r" b="b"/>
              <a:pathLst>
                <a:path w="109014" h="122025" extrusionOk="0">
                  <a:moveTo>
                    <a:pt x="66979" y="0"/>
                  </a:moveTo>
                  <a:cubicBezTo>
                    <a:pt x="61411" y="0"/>
                    <a:pt x="56720" y="2107"/>
                    <a:pt x="52958" y="6540"/>
                  </a:cubicBezTo>
                  <a:cubicBezTo>
                    <a:pt x="49810" y="4576"/>
                    <a:pt x="46563" y="3455"/>
                    <a:pt x="43218" y="3455"/>
                  </a:cubicBezTo>
                  <a:cubicBezTo>
                    <a:pt x="41245" y="3455"/>
                    <a:pt x="39238" y="3845"/>
                    <a:pt x="37197" y="4682"/>
                  </a:cubicBezTo>
                  <a:cubicBezTo>
                    <a:pt x="31523" y="7036"/>
                    <a:pt x="29292" y="11868"/>
                    <a:pt x="28574" y="17568"/>
                  </a:cubicBezTo>
                  <a:cubicBezTo>
                    <a:pt x="25327" y="17940"/>
                    <a:pt x="22577" y="19278"/>
                    <a:pt x="20098" y="21012"/>
                  </a:cubicBezTo>
                  <a:cubicBezTo>
                    <a:pt x="15712" y="24135"/>
                    <a:pt x="13779" y="31074"/>
                    <a:pt x="15564" y="36402"/>
                  </a:cubicBezTo>
                  <a:cubicBezTo>
                    <a:pt x="15787" y="37071"/>
                    <a:pt x="16010" y="37740"/>
                    <a:pt x="16233" y="38409"/>
                  </a:cubicBezTo>
                  <a:cubicBezTo>
                    <a:pt x="16010" y="38508"/>
                    <a:pt x="15886" y="38582"/>
                    <a:pt x="15762" y="38607"/>
                  </a:cubicBezTo>
                  <a:cubicBezTo>
                    <a:pt x="15316" y="38681"/>
                    <a:pt x="14845" y="38756"/>
                    <a:pt x="14399" y="38781"/>
                  </a:cubicBezTo>
                  <a:cubicBezTo>
                    <a:pt x="10186" y="39028"/>
                    <a:pt x="7163" y="41060"/>
                    <a:pt x="5230" y="44778"/>
                  </a:cubicBezTo>
                  <a:cubicBezTo>
                    <a:pt x="4932" y="45348"/>
                    <a:pt x="4561" y="45918"/>
                    <a:pt x="4288" y="46512"/>
                  </a:cubicBezTo>
                  <a:cubicBezTo>
                    <a:pt x="1413" y="52534"/>
                    <a:pt x="1934" y="58283"/>
                    <a:pt x="5601" y="63810"/>
                  </a:cubicBezTo>
                  <a:cubicBezTo>
                    <a:pt x="5998" y="64404"/>
                    <a:pt x="6419" y="64974"/>
                    <a:pt x="6717" y="65371"/>
                  </a:cubicBezTo>
                  <a:cubicBezTo>
                    <a:pt x="5601" y="66461"/>
                    <a:pt x="4561" y="67353"/>
                    <a:pt x="3644" y="68369"/>
                  </a:cubicBezTo>
                  <a:cubicBezTo>
                    <a:pt x="1" y="72483"/>
                    <a:pt x="447" y="81974"/>
                    <a:pt x="5354" y="86138"/>
                  </a:cubicBezTo>
                  <a:cubicBezTo>
                    <a:pt x="7510" y="87947"/>
                    <a:pt x="9790" y="89607"/>
                    <a:pt x="12069" y="91366"/>
                  </a:cubicBezTo>
                  <a:cubicBezTo>
                    <a:pt x="11896" y="91639"/>
                    <a:pt x="11648" y="92110"/>
                    <a:pt x="11326" y="92506"/>
                  </a:cubicBezTo>
                  <a:cubicBezTo>
                    <a:pt x="9740" y="94613"/>
                    <a:pt x="9294" y="97091"/>
                    <a:pt x="9120" y="99619"/>
                  </a:cubicBezTo>
                  <a:cubicBezTo>
                    <a:pt x="8947" y="102121"/>
                    <a:pt x="9715" y="104401"/>
                    <a:pt x="11376" y="106384"/>
                  </a:cubicBezTo>
                  <a:cubicBezTo>
                    <a:pt x="13085" y="108465"/>
                    <a:pt x="15266" y="109680"/>
                    <a:pt x="17992" y="110101"/>
                  </a:cubicBezTo>
                  <a:cubicBezTo>
                    <a:pt x="17918" y="110869"/>
                    <a:pt x="17868" y="111513"/>
                    <a:pt x="17819" y="112158"/>
                  </a:cubicBezTo>
                  <a:cubicBezTo>
                    <a:pt x="17695" y="113719"/>
                    <a:pt x="17967" y="115181"/>
                    <a:pt x="18711" y="116569"/>
                  </a:cubicBezTo>
                  <a:cubicBezTo>
                    <a:pt x="20555" y="120060"/>
                    <a:pt x="24351" y="122024"/>
                    <a:pt x="28129" y="122024"/>
                  </a:cubicBezTo>
                  <a:cubicBezTo>
                    <a:pt x="29581" y="122024"/>
                    <a:pt x="31030" y="121734"/>
                    <a:pt x="32365" y="121129"/>
                  </a:cubicBezTo>
                  <a:cubicBezTo>
                    <a:pt x="33034" y="120831"/>
                    <a:pt x="33679" y="120435"/>
                    <a:pt x="34273" y="119989"/>
                  </a:cubicBezTo>
                  <a:cubicBezTo>
                    <a:pt x="35537" y="118997"/>
                    <a:pt x="36404" y="117808"/>
                    <a:pt x="36702" y="116247"/>
                  </a:cubicBezTo>
                  <a:cubicBezTo>
                    <a:pt x="36900" y="115032"/>
                    <a:pt x="37049" y="113793"/>
                    <a:pt x="37222" y="112579"/>
                  </a:cubicBezTo>
                  <a:cubicBezTo>
                    <a:pt x="39280" y="113421"/>
                    <a:pt x="41420" y="113831"/>
                    <a:pt x="43433" y="113831"/>
                  </a:cubicBezTo>
                  <a:cubicBezTo>
                    <a:pt x="46633" y="113831"/>
                    <a:pt x="49515" y="112797"/>
                    <a:pt x="51248" y="110820"/>
                  </a:cubicBezTo>
                  <a:cubicBezTo>
                    <a:pt x="52958" y="108837"/>
                    <a:pt x="54222" y="106607"/>
                    <a:pt x="54520" y="103930"/>
                  </a:cubicBezTo>
                  <a:cubicBezTo>
                    <a:pt x="54792" y="101155"/>
                    <a:pt x="54495" y="98528"/>
                    <a:pt x="52463" y="96347"/>
                  </a:cubicBezTo>
                  <a:cubicBezTo>
                    <a:pt x="52760" y="96174"/>
                    <a:pt x="52934" y="96025"/>
                    <a:pt x="53107" y="95976"/>
                  </a:cubicBezTo>
                  <a:cubicBezTo>
                    <a:pt x="56428" y="94984"/>
                    <a:pt x="57964" y="92506"/>
                    <a:pt x="58608" y="89334"/>
                  </a:cubicBezTo>
                  <a:cubicBezTo>
                    <a:pt x="59798" y="83337"/>
                    <a:pt x="57146" y="78654"/>
                    <a:pt x="53206" y="74540"/>
                  </a:cubicBezTo>
                  <a:cubicBezTo>
                    <a:pt x="51843" y="73127"/>
                    <a:pt x="50108" y="72087"/>
                    <a:pt x="48547" y="70872"/>
                  </a:cubicBezTo>
                  <a:cubicBezTo>
                    <a:pt x="46614" y="69336"/>
                    <a:pt x="45524" y="67378"/>
                    <a:pt x="45598" y="64875"/>
                  </a:cubicBezTo>
                  <a:cubicBezTo>
                    <a:pt x="45656" y="62673"/>
                    <a:pt x="47311" y="61178"/>
                    <a:pt x="49258" y="61178"/>
                  </a:cubicBezTo>
                  <a:cubicBezTo>
                    <a:pt x="49809" y="61178"/>
                    <a:pt x="50383" y="61298"/>
                    <a:pt x="50951" y="61555"/>
                  </a:cubicBezTo>
                  <a:cubicBezTo>
                    <a:pt x="51521" y="61827"/>
                    <a:pt x="52066" y="62149"/>
                    <a:pt x="53008" y="62620"/>
                  </a:cubicBezTo>
                  <a:cubicBezTo>
                    <a:pt x="52438" y="59770"/>
                    <a:pt x="52735" y="57317"/>
                    <a:pt x="53256" y="54864"/>
                  </a:cubicBezTo>
                  <a:cubicBezTo>
                    <a:pt x="53950" y="51692"/>
                    <a:pt x="54619" y="48544"/>
                    <a:pt x="56403" y="45744"/>
                  </a:cubicBezTo>
                  <a:cubicBezTo>
                    <a:pt x="62028" y="36749"/>
                    <a:pt x="72560" y="30132"/>
                    <a:pt x="82993" y="28372"/>
                  </a:cubicBezTo>
                  <a:cubicBezTo>
                    <a:pt x="84052" y="28191"/>
                    <a:pt x="85144" y="28069"/>
                    <a:pt x="86225" y="28069"/>
                  </a:cubicBezTo>
                  <a:cubicBezTo>
                    <a:pt x="87650" y="28069"/>
                    <a:pt x="89057" y="28280"/>
                    <a:pt x="90353" y="28843"/>
                  </a:cubicBezTo>
                  <a:cubicBezTo>
                    <a:pt x="93451" y="30182"/>
                    <a:pt x="94021" y="32883"/>
                    <a:pt x="94665" y="35856"/>
                  </a:cubicBezTo>
                  <a:cubicBezTo>
                    <a:pt x="95433" y="39524"/>
                    <a:pt x="95929" y="43365"/>
                    <a:pt x="96053" y="47107"/>
                  </a:cubicBezTo>
                  <a:cubicBezTo>
                    <a:pt x="96449" y="58680"/>
                    <a:pt x="94739" y="69931"/>
                    <a:pt x="89758" y="80487"/>
                  </a:cubicBezTo>
                  <a:cubicBezTo>
                    <a:pt x="86537" y="87352"/>
                    <a:pt x="82076" y="93324"/>
                    <a:pt x="75856" y="97785"/>
                  </a:cubicBezTo>
                  <a:cubicBezTo>
                    <a:pt x="73973" y="99148"/>
                    <a:pt x="72783" y="100833"/>
                    <a:pt x="72139" y="102989"/>
                  </a:cubicBezTo>
                  <a:cubicBezTo>
                    <a:pt x="71569" y="104946"/>
                    <a:pt x="71049" y="106929"/>
                    <a:pt x="70603" y="108911"/>
                  </a:cubicBezTo>
                  <a:cubicBezTo>
                    <a:pt x="70330" y="110200"/>
                    <a:pt x="70404" y="111018"/>
                    <a:pt x="70850" y="111513"/>
                  </a:cubicBezTo>
                  <a:cubicBezTo>
                    <a:pt x="71180" y="111880"/>
                    <a:pt x="71741" y="112043"/>
                    <a:pt x="72541" y="112043"/>
                  </a:cubicBezTo>
                  <a:cubicBezTo>
                    <a:pt x="72823" y="112043"/>
                    <a:pt x="73135" y="112023"/>
                    <a:pt x="73477" y="111984"/>
                  </a:cubicBezTo>
                  <a:cubicBezTo>
                    <a:pt x="79053" y="111315"/>
                    <a:pt x="85496" y="109407"/>
                    <a:pt x="88767" y="104476"/>
                  </a:cubicBezTo>
                  <a:cubicBezTo>
                    <a:pt x="90279" y="102245"/>
                    <a:pt x="90279" y="99792"/>
                    <a:pt x="90502" y="97190"/>
                  </a:cubicBezTo>
                  <a:cubicBezTo>
                    <a:pt x="90576" y="96546"/>
                    <a:pt x="90527" y="95901"/>
                    <a:pt x="90527" y="95183"/>
                  </a:cubicBezTo>
                  <a:cubicBezTo>
                    <a:pt x="91121" y="95034"/>
                    <a:pt x="91642" y="94885"/>
                    <a:pt x="92137" y="94811"/>
                  </a:cubicBezTo>
                  <a:cubicBezTo>
                    <a:pt x="94219" y="94514"/>
                    <a:pt x="96102" y="93696"/>
                    <a:pt x="97812" y="92556"/>
                  </a:cubicBezTo>
                  <a:cubicBezTo>
                    <a:pt x="98531" y="92060"/>
                    <a:pt x="99299" y="91366"/>
                    <a:pt x="99646" y="90573"/>
                  </a:cubicBezTo>
                  <a:cubicBezTo>
                    <a:pt x="100885" y="87872"/>
                    <a:pt x="101158" y="85097"/>
                    <a:pt x="99572" y="82396"/>
                  </a:cubicBezTo>
                  <a:cubicBezTo>
                    <a:pt x="99349" y="82024"/>
                    <a:pt x="99200" y="81627"/>
                    <a:pt x="99076" y="81404"/>
                  </a:cubicBezTo>
                  <a:cubicBezTo>
                    <a:pt x="100439" y="80760"/>
                    <a:pt x="101901" y="80388"/>
                    <a:pt x="102868" y="79496"/>
                  </a:cubicBezTo>
                  <a:cubicBezTo>
                    <a:pt x="105470" y="77117"/>
                    <a:pt x="106833" y="74044"/>
                    <a:pt x="106733" y="70501"/>
                  </a:cubicBezTo>
                  <a:cubicBezTo>
                    <a:pt x="106684" y="68692"/>
                    <a:pt x="106114" y="67006"/>
                    <a:pt x="104429" y="65916"/>
                  </a:cubicBezTo>
                  <a:cubicBezTo>
                    <a:pt x="103264" y="65173"/>
                    <a:pt x="103363" y="64528"/>
                    <a:pt x="104701" y="64107"/>
                  </a:cubicBezTo>
                  <a:cubicBezTo>
                    <a:pt x="106387" y="63537"/>
                    <a:pt x="107378" y="62348"/>
                    <a:pt x="107799" y="60762"/>
                  </a:cubicBezTo>
                  <a:cubicBezTo>
                    <a:pt x="108245" y="59176"/>
                    <a:pt x="108567" y="57540"/>
                    <a:pt x="108666" y="55904"/>
                  </a:cubicBezTo>
                  <a:cubicBezTo>
                    <a:pt x="108815" y="53872"/>
                    <a:pt x="108022" y="52162"/>
                    <a:pt x="106188" y="51047"/>
                  </a:cubicBezTo>
                  <a:cubicBezTo>
                    <a:pt x="105693" y="50750"/>
                    <a:pt x="105222" y="50403"/>
                    <a:pt x="104602" y="50007"/>
                  </a:cubicBezTo>
                  <a:cubicBezTo>
                    <a:pt x="104924" y="49783"/>
                    <a:pt x="105123" y="49635"/>
                    <a:pt x="105321" y="49486"/>
                  </a:cubicBezTo>
                  <a:cubicBezTo>
                    <a:pt x="108617" y="47157"/>
                    <a:pt x="109013" y="42597"/>
                    <a:pt x="106213" y="39648"/>
                  </a:cubicBezTo>
                  <a:cubicBezTo>
                    <a:pt x="104652" y="38012"/>
                    <a:pt x="104652" y="38012"/>
                    <a:pt x="105916" y="36055"/>
                  </a:cubicBezTo>
                  <a:cubicBezTo>
                    <a:pt x="105940" y="35980"/>
                    <a:pt x="105965" y="35931"/>
                    <a:pt x="106015" y="35881"/>
                  </a:cubicBezTo>
                  <a:cubicBezTo>
                    <a:pt x="108865" y="32090"/>
                    <a:pt x="106907" y="26638"/>
                    <a:pt x="102744" y="24977"/>
                  </a:cubicBezTo>
                  <a:cubicBezTo>
                    <a:pt x="101777" y="24606"/>
                    <a:pt x="100836" y="24160"/>
                    <a:pt x="100043" y="23838"/>
                  </a:cubicBezTo>
                  <a:cubicBezTo>
                    <a:pt x="100043" y="21805"/>
                    <a:pt x="100117" y="19972"/>
                    <a:pt x="100018" y="18113"/>
                  </a:cubicBezTo>
                  <a:cubicBezTo>
                    <a:pt x="99844" y="14916"/>
                    <a:pt x="98060" y="12438"/>
                    <a:pt x="95557" y="10753"/>
                  </a:cubicBezTo>
                  <a:cubicBezTo>
                    <a:pt x="93569" y="9398"/>
                    <a:pt x="91423" y="8726"/>
                    <a:pt x="89203" y="8726"/>
                  </a:cubicBezTo>
                  <a:cubicBezTo>
                    <a:pt x="87688" y="8726"/>
                    <a:pt x="86138" y="9039"/>
                    <a:pt x="84579" y="9663"/>
                  </a:cubicBezTo>
                  <a:cubicBezTo>
                    <a:pt x="83662" y="10010"/>
                    <a:pt x="82820" y="10480"/>
                    <a:pt x="82002" y="10877"/>
                  </a:cubicBezTo>
                  <a:cubicBezTo>
                    <a:pt x="78855" y="5599"/>
                    <a:pt x="75683" y="618"/>
                    <a:pt x="68793" y="72"/>
                  </a:cubicBezTo>
                  <a:cubicBezTo>
                    <a:pt x="68179" y="24"/>
                    <a:pt x="67574" y="0"/>
                    <a:pt x="66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4"/>
            <p:cNvSpPr/>
            <p:nvPr/>
          </p:nvSpPr>
          <p:spPr>
            <a:xfrm>
              <a:off x="4042925" y="2699275"/>
              <a:ext cx="323400" cy="103725"/>
            </a:xfrm>
            <a:custGeom>
              <a:avLst/>
              <a:gdLst/>
              <a:ahLst/>
              <a:cxnLst/>
              <a:rect l="l" t="t" r="r" b="b"/>
              <a:pathLst>
                <a:path w="12936" h="4149" extrusionOk="0">
                  <a:moveTo>
                    <a:pt x="12347" y="0"/>
                  </a:moveTo>
                  <a:cubicBezTo>
                    <a:pt x="12287" y="0"/>
                    <a:pt x="12226" y="11"/>
                    <a:pt x="12168" y="35"/>
                  </a:cubicBezTo>
                  <a:cubicBezTo>
                    <a:pt x="5477" y="3008"/>
                    <a:pt x="545" y="3132"/>
                    <a:pt x="496" y="3132"/>
                  </a:cubicBezTo>
                  <a:cubicBezTo>
                    <a:pt x="223" y="3157"/>
                    <a:pt x="0" y="3380"/>
                    <a:pt x="0" y="3653"/>
                  </a:cubicBezTo>
                  <a:cubicBezTo>
                    <a:pt x="0" y="3925"/>
                    <a:pt x="223" y="4148"/>
                    <a:pt x="496" y="4148"/>
                  </a:cubicBezTo>
                  <a:cubicBezTo>
                    <a:pt x="719" y="4148"/>
                    <a:pt x="5675" y="4000"/>
                    <a:pt x="12564" y="951"/>
                  </a:cubicBezTo>
                  <a:cubicBezTo>
                    <a:pt x="12812" y="852"/>
                    <a:pt x="12936" y="555"/>
                    <a:pt x="12812" y="307"/>
                  </a:cubicBezTo>
                  <a:cubicBezTo>
                    <a:pt x="12736" y="117"/>
                    <a:pt x="12544" y="0"/>
                    <a:pt x="12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4"/>
            <p:cNvSpPr/>
            <p:nvPr/>
          </p:nvSpPr>
          <p:spPr>
            <a:xfrm>
              <a:off x="3914675" y="1335125"/>
              <a:ext cx="1025975" cy="660625"/>
            </a:xfrm>
            <a:custGeom>
              <a:avLst/>
              <a:gdLst/>
              <a:ahLst/>
              <a:cxnLst/>
              <a:rect l="l" t="t" r="r" b="b"/>
              <a:pathLst>
                <a:path w="41039" h="26425" extrusionOk="0">
                  <a:moveTo>
                    <a:pt x="20693" y="8631"/>
                  </a:moveTo>
                  <a:cubicBezTo>
                    <a:pt x="22328" y="11432"/>
                    <a:pt x="23171" y="14975"/>
                    <a:pt x="23047" y="18866"/>
                  </a:cubicBezTo>
                  <a:cubicBezTo>
                    <a:pt x="22973" y="21022"/>
                    <a:pt x="22403" y="22955"/>
                    <a:pt x="21411" y="24417"/>
                  </a:cubicBezTo>
                  <a:cubicBezTo>
                    <a:pt x="21139" y="24838"/>
                    <a:pt x="20668" y="25359"/>
                    <a:pt x="20073" y="25458"/>
                  </a:cubicBezTo>
                  <a:cubicBezTo>
                    <a:pt x="20003" y="25472"/>
                    <a:pt x="19931" y="25479"/>
                    <a:pt x="19859" y="25479"/>
                  </a:cubicBezTo>
                  <a:cubicBezTo>
                    <a:pt x="19551" y="25479"/>
                    <a:pt x="19230" y="25352"/>
                    <a:pt x="18909" y="25111"/>
                  </a:cubicBezTo>
                  <a:cubicBezTo>
                    <a:pt x="16877" y="23550"/>
                    <a:pt x="16926" y="19981"/>
                    <a:pt x="17124" y="17404"/>
                  </a:cubicBezTo>
                  <a:cubicBezTo>
                    <a:pt x="17323" y="14851"/>
                    <a:pt x="18116" y="12423"/>
                    <a:pt x="19429" y="10366"/>
                  </a:cubicBezTo>
                  <a:cubicBezTo>
                    <a:pt x="19825" y="9747"/>
                    <a:pt x="20247" y="9177"/>
                    <a:pt x="20693" y="8631"/>
                  </a:cubicBezTo>
                  <a:close/>
                  <a:moveTo>
                    <a:pt x="3847" y="1"/>
                  </a:moveTo>
                  <a:cubicBezTo>
                    <a:pt x="2724" y="1"/>
                    <a:pt x="1587" y="60"/>
                    <a:pt x="447" y="181"/>
                  </a:cubicBezTo>
                  <a:cubicBezTo>
                    <a:pt x="174" y="206"/>
                    <a:pt x="1" y="454"/>
                    <a:pt x="25" y="701"/>
                  </a:cubicBezTo>
                  <a:cubicBezTo>
                    <a:pt x="49" y="935"/>
                    <a:pt x="248" y="1125"/>
                    <a:pt x="500" y="1125"/>
                  </a:cubicBezTo>
                  <a:cubicBezTo>
                    <a:pt x="515" y="1125"/>
                    <a:pt x="530" y="1124"/>
                    <a:pt x="546" y="1123"/>
                  </a:cubicBezTo>
                  <a:cubicBezTo>
                    <a:pt x="1675" y="999"/>
                    <a:pt x="2800" y="939"/>
                    <a:pt x="3908" y="939"/>
                  </a:cubicBezTo>
                  <a:cubicBezTo>
                    <a:pt x="8370" y="939"/>
                    <a:pt x="12576" y="1918"/>
                    <a:pt x="15811" y="3725"/>
                  </a:cubicBezTo>
                  <a:cubicBezTo>
                    <a:pt x="17570" y="4716"/>
                    <a:pt x="19032" y="6104"/>
                    <a:pt x="20172" y="7814"/>
                  </a:cubicBezTo>
                  <a:cubicBezTo>
                    <a:pt x="19627" y="8433"/>
                    <a:pt x="19107" y="9102"/>
                    <a:pt x="18636" y="9846"/>
                  </a:cubicBezTo>
                  <a:cubicBezTo>
                    <a:pt x="17248" y="12051"/>
                    <a:pt x="16381" y="14628"/>
                    <a:pt x="16183" y="17354"/>
                  </a:cubicBezTo>
                  <a:cubicBezTo>
                    <a:pt x="15960" y="20105"/>
                    <a:pt x="15960" y="24021"/>
                    <a:pt x="18339" y="25854"/>
                  </a:cubicBezTo>
                  <a:cubicBezTo>
                    <a:pt x="18834" y="26226"/>
                    <a:pt x="19355" y="26424"/>
                    <a:pt x="19875" y="26424"/>
                  </a:cubicBezTo>
                  <a:cubicBezTo>
                    <a:pt x="19999" y="26424"/>
                    <a:pt x="20123" y="26400"/>
                    <a:pt x="20222" y="26400"/>
                  </a:cubicBezTo>
                  <a:cubicBezTo>
                    <a:pt x="20965" y="26276"/>
                    <a:pt x="21634" y="25780"/>
                    <a:pt x="22180" y="24937"/>
                  </a:cubicBezTo>
                  <a:cubicBezTo>
                    <a:pt x="23270" y="23327"/>
                    <a:pt x="23890" y="21220"/>
                    <a:pt x="23964" y="18891"/>
                  </a:cubicBezTo>
                  <a:cubicBezTo>
                    <a:pt x="24113" y="14703"/>
                    <a:pt x="23196" y="10911"/>
                    <a:pt x="21362" y="7913"/>
                  </a:cubicBezTo>
                  <a:cubicBezTo>
                    <a:pt x="25555" y="3644"/>
                    <a:pt x="31638" y="2614"/>
                    <a:pt x="36513" y="2614"/>
                  </a:cubicBezTo>
                  <a:cubicBezTo>
                    <a:pt x="37977" y="2614"/>
                    <a:pt x="39331" y="2707"/>
                    <a:pt x="40493" y="2833"/>
                  </a:cubicBezTo>
                  <a:cubicBezTo>
                    <a:pt x="40509" y="2834"/>
                    <a:pt x="40524" y="2835"/>
                    <a:pt x="40540" y="2835"/>
                  </a:cubicBezTo>
                  <a:cubicBezTo>
                    <a:pt x="40771" y="2835"/>
                    <a:pt x="40990" y="2667"/>
                    <a:pt x="41013" y="2411"/>
                  </a:cubicBezTo>
                  <a:cubicBezTo>
                    <a:pt x="41038" y="2164"/>
                    <a:pt x="40865" y="1916"/>
                    <a:pt x="40592" y="1891"/>
                  </a:cubicBezTo>
                  <a:cubicBezTo>
                    <a:pt x="39413" y="1766"/>
                    <a:pt x="38040" y="1674"/>
                    <a:pt x="36554" y="1674"/>
                  </a:cubicBezTo>
                  <a:cubicBezTo>
                    <a:pt x="31544" y="1674"/>
                    <a:pt x="25257" y="2724"/>
                    <a:pt x="20841" y="7120"/>
                  </a:cubicBezTo>
                  <a:cubicBezTo>
                    <a:pt x="19627" y="5385"/>
                    <a:pt x="18091" y="3948"/>
                    <a:pt x="16282" y="2932"/>
                  </a:cubicBezTo>
                  <a:cubicBezTo>
                    <a:pt x="12890" y="1016"/>
                    <a:pt x="8487" y="1"/>
                    <a:pt x="38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4"/>
            <p:cNvSpPr/>
            <p:nvPr/>
          </p:nvSpPr>
          <p:spPr>
            <a:xfrm>
              <a:off x="4217625" y="2096225"/>
              <a:ext cx="337050" cy="208625"/>
            </a:xfrm>
            <a:custGeom>
              <a:avLst/>
              <a:gdLst/>
              <a:ahLst/>
              <a:cxnLst/>
              <a:rect l="l" t="t" r="r" b="b"/>
              <a:pathLst>
                <a:path w="13482" h="8345" extrusionOk="0">
                  <a:moveTo>
                    <a:pt x="7247" y="0"/>
                  </a:moveTo>
                  <a:cubicBezTo>
                    <a:pt x="5329" y="0"/>
                    <a:pt x="2931" y="810"/>
                    <a:pt x="1" y="3142"/>
                  </a:cubicBezTo>
                  <a:cubicBezTo>
                    <a:pt x="1" y="3142"/>
                    <a:pt x="2796" y="8345"/>
                    <a:pt x="7012" y="8345"/>
                  </a:cubicBezTo>
                  <a:cubicBezTo>
                    <a:pt x="8920" y="8345"/>
                    <a:pt x="11119" y="7279"/>
                    <a:pt x="13481" y="4183"/>
                  </a:cubicBezTo>
                  <a:cubicBezTo>
                    <a:pt x="13481" y="4183"/>
                    <a:pt x="11605" y="0"/>
                    <a:pt x="72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4"/>
            <p:cNvSpPr/>
            <p:nvPr/>
          </p:nvSpPr>
          <p:spPr>
            <a:xfrm>
              <a:off x="3888650" y="1564075"/>
              <a:ext cx="389725" cy="226600"/>
            </a:xfrm>
            <a:custGeom>
              <a:avLst/>
              <a:gdLst/>
              <a:ahLst/>
              <a:cxnLst/>
              <a:rect l="l" t="t" r="r" b="b"/>
              <a:pathLst>
                <a:path w="15589" h="9064" extrusionOk="0">
                  <a:moveTo>
                    <a:pt x="8916" y="945"/>
                  </a:moveTo>
                  <a:cubicBezTo>
                    <a:pt x="9816" y="945"/>
                    <a:pt x="10637" y="1099"/>
                    <a:pt x="11375" y="1406"/>
                  </a:cubicBezTo>
                  <a:cubicBezTo>
                    <a:pt x="13531" y="2298"/>
                    <a:pt x="14349" y="4331"/>
                    <a:pt x="14572" y="5000"/>
                  </a:cubicBezTo>
                  <a:cubicBezTo>
                    <a:pt x="12667" y="7091"/>
                    <a:pt x="10653" y="8136"/>
                    <a:pt x="8591" y="8136"/>
                  </a:cubicBezTo>
                  <a:cubicBezTo>
                    <a:pt x="8454" y="8136"/>
                    <a:pt x="8316" y="8131"/>
                    <a:pt x="8179" y="8122"/>
                  </a:cubicBezTo>
                  <a:cubicBezTo>
                    <a:pt x="4734" y="7874"/>
                    <a:pt x="2033" y="4727"/>
                    <a:pt x="1165" y="3587"/>
                  </a:cubicBezTo>
                  <a:cubicBezTo>
                    <a:pt x="4170" y="1823"/>
                    <a:pt x="6768" y="945"/>
                    <a:pt x="8916" y="945"/>
                  </a:cubicBezTo>
                  <a:close/>
                  <a:moveTo>
                    <a:pt x="8924" y="1"/>
                  </a:moveTo>
                  <a:cubicBezTo>
                    <a:pt x="6485" y="1"/>
                    <a:pt x="3582" y="1017"/>
                    <a:pt x="249" y="3042"/>
                  </a:cubicBezTo>
                  <a:cubicBezTo>
                    <a:pt x="149" y="3116"/>
                    <a:pt x="75" y="3215"/>
                    <a:pt x="25" y="3339"/>
                  </a:cubicBezTo>
                  <a:cubicBezTo>
                    <a:pt x="1" y="3463"/>
                    <a:pt x="25" y="3612"/>
                    <a:pt x="100" y="3711"/>
                  </a:cubicBezTo>
                  <a:cubicBezTo>
                    <a:pt x="249" y="3909"/>
                    <a:pt x="3470" y="8717"/>
                    <a:pt x="8129" y="9064"/>
                  </a:cubicBezTo>
                  <a:lnTo>
                    <a:pt x="8625" y="9064"/>
                  </a:lnTo>
                  <a:cubicBezTo>
                    <a:pt x="11004" y="9064"/>
                    <a:pt x="13308" y="7849"/>
                    <a:pt x="15439" y="5421"/>
                  </a:cubicBezTo>
                  <a:cubicBezTo>
                    <a:pt x="15539" y="5322"/>
                    <a:pt x="15588" y="5148"/>
                    <a:pt x="15563" y="5000"/>
                  </a:cubicBezTo>
                  <a:cubicBezTo>
                    <a:pt x="15514" y="4876"/>
                    <a:pt x="14770" y="1828"/>
                    <a:pt x="11747" y="539"/>
                  </a:cubicBezTo>
                  <a:cubicBezTo>
                    <a:pt x="10890" y="180"/>
                    <a:pt x="9948" y="1"/>
                    <a:pt x="89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4"/>
            <p:cNvSpPr/>
            <p:nvPr/>
          </p:nvSpPr>
          <p:spPr>
            <a:xfrm>
              <a:off x="4024325" y="1584975"/>
              <a:ext cx="184650" cy="185250"/>
            </a:xfrm>
            <a:custGeom>
              <a:avLst/>
              <a:gdLst/>
              <a:ahLst/>
              <a:cxnLst/>
              <a:rect l="l" t="t" r="r" b="b"/>
              <a:pathLst>
                <a:path w="7386" h="7410" extrusionOk="0">
                  <a:moveTo>
                    <a:pt x="3693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693" y="7410"/>
                  </a:cubicBezTo>
                  <a:cubicBezTo>
                    <a:pt x="5725" y="7410"/>
                    <a:pt x="7386" y="5750"/>
                    <a:pt x="7386" y="3718"/>
                  </a:cubicBezTo>
                  <a:cubicBezTo>
                    <a:pt x="7386" y="1661"/>
                    <a:pt x="5725" y="0"/>
                    <a:pt x="36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4"/>
            <p:cNvSpPr/>
            <p:nvPr/>
          </p:nvSpPr>
          <p:spPr>
            <a:xfrm>
              <a:off x="4521200" y="1564075"/>
              <a:ext cx="389700" cy="226600"/>
            </a:xfrm>
            <a:custGeom>
              <a:avLst/>
              <a:gdLst/>
              <a:ahLst/>
              <a:cxnLst/>
              <a:rect l="l" t="t" r="r" b="b"/>
              <a:pathLst>
                <a:path w="15588" h="9064" extrusionOk="0">
                  <a:moveTo>
                    <a:pt x="8896" y="945"/>
                  </a:moveTo>
                  <a:cubicBezTo>
                    <a:pt x="9793" y="945"/>
                    <a:pt x="10611" y="1099"/>
                    <a:pt x="11350" y="1406"/>
                  </a:cubicBezTo>
                  <a:cubicBezTo>
                    <a:pt x="13506" y="2298"/>
                    <a:pt x="14349" y="4331"/>
                    <a:pt x="14572" y="5000"/>
                  </a:cubicBezTo>
                  <a:cubicBezTo>
                    <a:pt x="12643" y="7091"/>
                    <a:pt x="10650" y="8136"/>
                    <a:pt x="8591" y="8136"/>
                  </a:cubicBezTo>
                  <a:cubicBezTo>
                    <a:pt x="8453" y="8136"/>
                    <a:pt x="8316" y="8131"/>
                    <a:pt x="8178" y="8122"/>
                  </a:cubicBezTo>
                  <a:cubicBezTo>
                    <a:pt x="4734" y="7874"/>
                    <a:pt x="2032" y="4727"/>
                    <a:pt x="1165" y="3587"/>
                  </a:cubicBezTo>
                  <a:cubicBezTo>
                    <a:pt x="4169" y="1823"/>
                    <a:pt x="6755" y="945"/>
                    <a:pt x="8896" y="945"/>
                  </a:cubicBezTo>
                  <a:close/>
                  <a:moveTo>
                    <a:pt x="8915" y="1"/>
                  </a:moveTo>
                  <a:cubicBezTo>
                    <a:pt x="6485" y="1"/>
                    <a:pt x="3582" y="1017"/>
                    <a:pt x="248" y="3042"/>
                  </a:cubicBezTo>
                  <a:cubicBezTo>
                    <a:pt x="124" y="3116"/>
                    <a:pt x="50" y="3215"/>
                    <a:pt x="25" y="3339"/>
                  </a:cubicBezTo>
                  <a:cubicBezTo>
                    <a:pt x="0" y="3463"/>
                    <a:pt x="25" y="3612"/>
                    <a:pt x="99" y="3711"/>
                  </a:cubicBezTo>
                  <a:cubicBezTo>
                    <a:pt x="223" y="3909"/>
                    <a:pt x="3445" y="8717"/>
                    <a:pt x="8104" y="9064"/>
                  </a:cubicBezTo>
                  <a:lnTo>
                    <a:pt x="8599" y="9064"/>
                  </a:lnTo>
                  <a:cubicBezTo>
                    <a:pt x="11003" y="9064"/>
                    <a:pt x="13283" y="7849"/>
                    <a:pt x="15439" y="5421"/>
                  </a:cubicBezTo>
                  <a:cubicBezTo>
                    <a:pt x="15538" y="5322"/>
                    <a:pt x="15588" y="5148"/>
                    <a:pt x="15538" y="5000"/>
                  </a:cubicBezTo>
                  <a:cubicBezTo>
                    <a:pt x="15513" y="4876"/>
                    <a:pt x="14770" y="1828"/>
                    <a:pt x="11722" y="539"/>
                  </a:cubicBezTo>
                  <a:cubicBezTo>
                    <a:pt x="10872" y="180"/>
                    <a:pt x="9935" y="1"/>
                    <a:pt x="89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4"/>
            <p:cNvSpPr/>
            <p:nvPr/>
          </p:nvSpPr>
          <p:spPr>
            <a:xfrm>
              <a:off x="4656250" y="1584975"/>
              <a:ext cx="185275" cy="185250"/>
            </a:xfrm>
            <a:custGeom>
              <a:avLst/>
              <a:gdLst/>
              <a:ahLst/>
              <a:cxnLst/>
              <a:rect l="l" t="t" r="r" b="b"/>
              <a:pathLst>
                <a:path w="7411" h="7410" extrusionOk="0">
                  <a:moveTo>
                    <a:pt x="3718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718" y="7410"/>
                  </a:cubicBezTo>
                  <a:cubicBezTo>
                    <a:pt x="5750" y="7410"/>
                    <a:pt x="7410" y="5750"/>
                    <a:pt x="7410" y="3718"/>
                  </a:cubicBezTo>
                  <a:cubicBezTo>
                    <a:pt x="7410" y="1661"/>
                    <a:pt x="5750" y="0"/>
                    <a:pt x="3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4"/>
            <p:cNvSpPr/>
            <p:nvPr/>
          </p:nvSpPr>
          <p:spPr>
            <a:xfrm>
              <a:off x="2833600" y="3528300"/>
              <a:ext cx="1790450" cy="1934950"/>
            </a:xfrm>
            <a:custGeom>
              <a:avLst/>
              <a:gdLst/>
              <a:ahLst/>
              <a:cxnLst/>
              <a:rect l="l" t="t" r="r" b="b"/>
              <a:pathLst>
                <a:path w="71618" h="77398" extrusionOk="0">
                  <a:moveTo>
                    <a:pt x="34477" y="1"/>
                  </a:moveTo>
                  <a:cubicBezTo>
                    <a:pt x="25012" y="1"/>
                    <a:pt x="15072" y="4812"/>
                    <a:pt x="10062" y="11554"/>
                  </a:cubicBezTo>
                  <a:cubicBezTo>
                    <a:pt x="4238" y="19335"/>
                    <a:pt x="1785" y="29149"/>
                    <a:pt x="892" y="38665"/>
                  </a:cubicBezTo>
                  <a:cubicBezTo>
                    <a:pt x="0" y="48156"/>
                    <a:pt x="595" y="57771"/>
                    <a:pt x="2008" y="67188"/>
                  </a:cubicBezTo>
                  <a:cubicBezTo>
                    <a:pt x="2082" y="67733"/>
                    <a:pt x="2949" y="73829"/>
                    <a:pt x="3718" y="77398"/>
                  </a:cubicBezTo>
                  <a:lnTo>
                    <a:pt x="71618" y="77398"/>
                  </a:lnTo>
                  <a:cubicBezTo>
                    <a:pt x="71568" y="76704"/>
                    <a:pt x="71469" y="75737"/>
                    <a:pt x="71469" y="75614"/>
                  </a:cubicBezTo>
                  <a:cubicBezTo>
                    <a:pt x="69809" y="59654"/>
                    <a:pt x="70428" y="42927"/>
                    <a:pt x="65447" y="27612"/>
                  </a:cubicBezTo>
                  <a:cubicBezTo>
                    <a:pt x="61309" y="14999"/>
                    <a:pt x="57270" y="7589"/>
                    <a:pt x="43888" y="1840"/>
                  </a:cubicBezTo>
                  <a:cubicBezTo>
                    <a:pt x="40956" y="574"/>
                    <a:pt x="37745" y="1"/>
                    <a:pt x="34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4"/>
            <p:cNvSpPr/>
            <p:nvPr/>
          </p:nvSpPr>
          <p:spPr>
            <a:xfrm>
              <a:off x="2822450" y="3515150"/>
              <a:ext cx="1814625" cy="1948100"/>
            </a:xfrm>
            <a:custGeom>
              <a:avLst/>
              <a:gdLst/>
              <a:ahLst/>
              <a:cxnLst/>
              <a:rect l="l" t="t" r="r" b="b"/>
              <a:pathLst>
                <a:path w="72585" h="77924" extrusionOk="0">
                  <a:moveTo>
                    <a:pt x="34920" y="0"/>
                  </a:moveTo>
                  <a:cubicBezTo>
                    <a:pt x="25109" y="0"/>
                    <a:pt x="15043" y="5163"/>
                    <a:pt x="10111" y="11783"/>
                  </a:cubicBezTo>
                  <a:cubicBezTo>
                    <a:pt x="4957" y="18697"/>
                    <a:pt x="1908" y="27643"/>
                    <a:pt x="843" y="39166"/>
                  </a:cubicBezTo>
                  <a:cubicBezTo>
                    <a:pt x="0" y="47889"/>
                    <a:pt x="372" y="57256"/>
                    <a:pt x="1958" y="67788"/>
                  </a:cubicBezTo>
                  <a:lnTo>
                    <a:pt x="1983" y="67962"/>
                  </a:lnTo>
                  <a:cubicBezTo>
                    <a:pt x="2701" y="72943"/>
                    <a:pt x="3247" y="76016"/>
                    <a:pt x="3643" y="77924"/>
                  </a:cubicBezTo>
                  <a:lnTo>
                    <a:pt x="4659" y="77924"/>
                  </a:lnTo>
                  <a:cubicBezTo>
                    <a:pt x="4263" y="76016"/>
                    <a:pt x="3693" y="72769"/>
                    <a:pt x="2974" y="67813"/>
                  </a:cubicBezTo>
                  <a:lnTo>
                    <a:pt x="2949" y="67640"/>
                  </a:lnTo>
                  <a:cubicBezTo>
                    <a:pt x="1363" y="57207"/>
                    <a:pt x="1016" y="47914"/>
                    <a:pt x="1834" y="39240"/>
                  </a:cubicBezTo>
                  <a:cubicBezTo>
                    <a:pt x="2900" y="27915"/>
                    <a:pt x="5873" y="19118"/>
                    <a:pt x="10904" y="12377"/>
                  </a:cubicBezTo>
                  <a:cubicBezTo>
                    <a:pt x="15662" y="5984"/>
                    <a:pt x="25401" y="978"/>
                    <a:pt x="34867" y="978"/>
                  </a:cubicBezTo>
                  <a:cubicBezTo>
                    <a:pt x="38064" y="978"/>
                    <a:pt x="41211" y="1548"/>
                    <a:pt x="44136" y="2812"/>
                  </a:cubicBezTo>
                  <a:cubicBezTo>
                    <a:pt x="57047" y="8363"/>
                    <a:pt x="61135" y="15178"/>
                    <a:pt x="65398" y="28287"/>
                  </a:cubicBezTo>
                  <a:cubicBezTo>
                    <a:pt x="68942" y="39141"/>
                    <a:pt x="69660" y="50888"/>
                    <a:pt x="70354" y="62237"/>
                  </a:cubicBezTo>
                  <a:cubicBezTo>
                    <a:pt x="70651" y="66822"/>
                    <a:pt x="70924" y="71580"/>
                    <a:pt x="71420" y="76189"/>
                  </a:cubicBezTo>
                  <a:cubicBezTo>
                    <a:pt x="71420" y="76239"/>
                    <a:pt x="71420" y="76412"/>
                    <a:pt x="71444" y="76635"/>
                  </a:cubicBezTo>
                  <a:cubicBezTo>
                    <a:pt x="71494" y="77180"/>
                    <a:pt x="71544" y="77577"/>
                    <a:pt x="71568" y="77924"/>
                  </a:cubicBezTo>
                  <a:lnTo>
                    <a:pt x="72584" y="77924"/>
                  </a:lnTo>
                  <a:cubicBezTo>
                    <a:pt x="72535" y="77453"/>
                    <a:pt x="72485" y="76883"/>
                    <a:pt x="72436" y="76561"/>
                  </a:cubicBezTo>
                  <a:cubicBezTo>
                    <a:pt x="72436" y="76313"/>
                    <a:pt x="72411" y="76140"/>
                    <a:pt x="72411" y="76090"/>
                  </a:cubicBezTo>
                  <a:cubicBezTo>
                    <a:pt x="71940" y="71505"/>
                    <a:pt x="71643" y="66747"/>
                    <a:pt x="71370" y="62188"/>
                  </a:cubicBezTo>
                  <a:cubicBezTo>
                    <a:pt x="70651" y="50764"/>
                    <a:pt x="69933" y="38943"/>
                    <a:pt x="66364" y="27990"/>
                  </a:cubicBezTo>
                  <a:cubicBezTo>
                    <a:pt x="62077" y="14831"/>
                    <a:pt x="57716" y="7570"/>
                    <a:pt x="44532" y="1895"/>
                  </a:cubicBezTo>
                  <a:cubicBezTo>
                    <a:pt x="41494" y="585"/>
                    <a:pt x="38221" y="0"/>
                    <a:pt x="34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4"/>
            <p:cNvSpPr/>
            <p:nvPr/>
          </p:nvSpPr>
          <p:spPr>
            <a:xfrm>
              <a:off x="3520650" y="4717425"/>
              <a:ext cx="221825" cy="745825"/>
            </a:xfrm>
            <a:custGeom>
              <a:avLst/>
              <a:gdLst/>
              <a:ahLst/>
              <a:cxnLst/>
              <a:rect l="l" t="t" r="r" b="b"/>
              <a:pathLst>
                <a:path w="8873" h="29833" extrusionOk="0">
                  <a:moveTo>
                    <a:pt x="570" y="1"/>
                  </a:moveTo>
                  <a:cubicBezTo>
                    <a:pt x="487" y="1"/>
                    <a:pt x="402" y="23"/>
                    <a:pt x="323" y="71"/>
                  </a:cubicBezTo>
                  <a:cubicBezTo>
                    <a:pt x="100" y="194"/>
                    <a:pt x="1" y="517"/>
                    <a:pt x="149" y="740"/>
                  </a:cubicBezTo>
                  <a:lnTo>
                    <a:pt x="5056" y="9562"/>
                  </a:lnTo>
                  <a:lnTo>
                    <a:pt x="7881" y="29833"/>
                  </a:lnTo>
                  <a:lnTo>
                    <a:pt x="8872" y="29833"/>
                  </a:lnTo>
                  <a:lnTo>
                    <a:pt x="6047" y="9314"/>
                  </a:lnTo>
                  <a:cubicBezTo>
                    <a:pt x="6023" y="9264"/>
                    <a:pt x="5998" y="9190"/>
                    <a:pt x="5973" y="9141"/>
                  </a:cubicBezTo>
                  <a:lnTo>
                    <a:pt x="1017" y="269"/>
                  </a:lnTo>
                  <a:cubicBezTo>
                    <a:pt x="916" y="100"/>
                    <a:pt x="746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4"/>
            <p:cNvSpPr/>
            <p:nvPr/>
          </p:nvSpPr>
          <p:spPr>
            <a:xfrm>
              <a:off x="3645175" y="4665425"/>
              <a:ext cx="104725" cy="299100"/>
            </a:xfrm>
            <a:custGeom>
              <a:avLst/>
              <a:gdLst/>
              <a:ahLst/>
              <a:cxnLst/>
              <a:rect l="l" t="t" r="r" b="b"/>
              <a:pathLst>
                <a:path w="4189" h="11964" extrusionOk="0">
                  <a:moveTo>
                    <a:pt x="3627" y="0"/>
                  </a:moveTo>
                  <a:cubicBezTo>
                    <a:pt x="3406" y="0"/>
                    <a:pt x="3209" y="141"/>
                    <a:pt x="3148" y="366"/>
                  </a:cubicBezTo>
                  <a:lnTo>
                    <a:pt x="75" y="11344"/>
                  </a:lnTo>
                  <a:cubicBezTo>
                    <a:pt x="1" y="11592"/>
                    <a:pt x="149" y="11865"/>
                    <a:pt x="422" y="11939"/>
                  </a:cubicBezTo>
                  <a:cubicBezTo>
                    <a:pt x="472" y="11964"/>
                    <a:pt x="521" y="11964"/>
                    <a:pt x="571" y="11964"/>
                  </a:cubicBezTo>
                  <a:cubicBezTo>
                    <a:pt x="769" y="11964"/>
                    <a:pt x="992" y="11815"/>
                    <a:pt x="1042" y="11617"/>
                  </a:cubicBezTo>
                  <a:lnTo>
                    <a:pt x="4114" y="614"/>
                  </a:lnTo>
                  <a:cubicBezTo>
                    <a:pt x="4189" y="366"/>
                    <a:pt x="4040" y="94"/>
                    <a:pt x="3767" y="19"/>
                  </a:cubicBezTo>
                  <a:cubicBezTo>
                    <a:pt x="3720" y="7"/>
                    <a:pt x="3673" y="0"/>
                    <a:pt x="3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3" name="Google Shape;2693;p64"/>
          <p:cNvGrpSpPr/>
          <p:nvPr/>
        </p:nvGrpSpPr>
        <p:grpSpPr>
          <a:xfrm rot="906998">
            <a:off x="728817" y="4096508"/>
            <a:ext cx="981457" cy="1267418"/>
            <a:chOff x="1770275" y="238150"/>
            <a:chExt cx="4037050" cy="5213300"/>
          </a:xfrm>
        </p:grpSpPr>
        <p:sp>
          <p:nvSpPr>
            <p:cNvPr id="2694" name="Google Shape;2694;p64"/>
            <p:cNvSpPr/>
            <p:nvPr/>
          </p:nvSpPr>
          <p:spPr>
            <a:xfrm>
              <a:off x="1805500" y="238150"/>
              <a:ext cx="2326475" cy="2189475"/>
            </a:xfrm>
            <a:custGeom>
              <a:avLst/>
              <a:gdLst/>
              <a:ahLst/>
              <a:cxnLst/>
              <a:rect l="l" t="t" r="r" b="b"/>
              <a:pathLst>
                <a:path w="93059" h="87579" extrusionOk="0">
                  <a:moveTo>
                    <a:pt x="77552" y="0"/>
                  </a:moveTo>
                  <a:cubicBezTo>
                    <a:pt x="75986" y="0"/>
                    <a:pt x="74373" y="397"/>
                    <a:pt x="72834" y="1226"/>
                  </a:cubicBezTo>
                  <a:cubicBezTo>
                    <a:pt x="70903" y="2243"/>
                    <a:pt x="69624" y="3913"/>
                    <a:pt x="68554" y="5766"/>
                  </a:cubicBezTo>
                  <a:cubicBezTo>
                    <a:pt x="68319" y="6184"/>
                    <a:pt x="68085" y="6627"/>
                    <a:pt x="67771" y="7254"/>
                  </a:cubicBezTo>
                  <a:cubicBezTo>
                    <a:pt x="65684" y="4592"/>
                    <a:pt x="62996" y="3287"/>
                    <a:pt x="59995" y="2530"/>
                  </a:cubicBezTo>
                  <a:cubicBezTo>
                    <a:pt x="59175" y="2327"/>
                    <a:pt x="58387" y="2227"/>
                    <a:pt x="57630" y="2227"/>
                  </a:cubicBezTo>
                  <a:cubicBezTo>
                    <a:pt x="55184" y="2227"/>
                    <a:pt x="53066" y="3271"/>
                    <a:pt x="51253" y="5244"/>
                  </a:cubicBezTo>
                  <a:cubicBezTo>
                    <a:pt x="50313" y="6314"/>
                    <a:pt x="49557" y="7541"/>
                    <a:pt x="48643" y="8793"/>
                  </a:cubicBezTo>
                  <a:cubicBezTo>
                    <a:pt x="47078" y="7149"/>
                    <a:pt x="45225" y="5897"/>
                    <a:pt x="43085" y="4983"/>
                  </a:cubicBezTo>
                  <a:cubicBezTo>
                    <a:pt x="42027" y="4548"/>
                    <a:pt x="41006" y="4334"/>
                    <a:pt x="40021" y="4334"/>
                  </a:cubicBezTo>
                  <a:cubicBezTo>
                    <a:pt x="38408" y="4334"/>
                    <a:pt x="36891" y="4909"/>
                    <a:pt x="35465" y="6027"/>
                  </a:cubicBezTo>
                  <a:cubicBezTo>
                    <a:pt x="32829" y="8063"/>
                    <a:pt x="30663" y="10516"/>
                    <a:pt x="29854" y="13908"/>
                  </a:cubicBezTo>
                  <a:cubicBezTo>
                    <a:pt x="29802" y="14117"/>
                    <a:pt x="29646" y="14326"/>
                    <a:pt x="29332" y="14926"/>
                  </a:cubicBezTo>
                  <a:cubicBezTo>
                    <a:pt x="28941" y="14378"/>
                    <a:pt x="28732" y="13934"/>
                    <a:pt x="28367" y="13621"/>
                  </a:cubicBezTo>
                  <a:cubicBezTo>
                    <a:pt x="26493" y="12001"/>
                    <a:pt x="24317" y="11059"/>
                    <a:pt x="22152" y="11059"/>
                  </a:cubicBezTo>
                  <a:cubicBezTo>
                    <a:pt x="19644" y="11059"/>
                    <a:pt x="17151" y="12324"/>
                    <a:pt x="15162" y="15265"/>
                  </a:cubicBezTo>
                  <a:cubicBezTo>
                    <a:pt x="14719" y="15917"/>
                    <a:pt x="14249" y="16596"/>
                    <a:pt x="14066" y="17327"/>
                  </a:cubicBezTo>
                  <a:cubicBezTo>
                    <a:pt x="13466" y="19493"/>
                    <a:pt x="13023" y="21659"/>
                    <a:pt x="12527" y="23851"/>
                  </a:cubicBezTo>
                  <a:cubicBezTo>
                    <a:pt x="12448" y="24268"/>
                    <a:pt x="12396" y="24686"/>
                    <a:pt x="12318" y="25234"/>
                  </a:cubicBezTo>
                  <a:cubicBezTo>
                    <a:pt x="11613" y="24790"/>
                    <a:pt x="11065" y="24425"/>
                    <a:pt x="10491" y="24112"/>
                  </a:cubicBezTo>
                  <a:cubicBezTo>
                    <a:pt x="9917" y="23798"/>
                    <a:pt x="9317" y="23511"/>
                    <a:pt x="8691" y="23303"/>
                  </a:cubicBezTo>
                  <a:cubicBezTo>
                    <a:pt x="8202" y="23148"/>
                    <a:pt x="7654" y="23065"/>
                    <a:pt x="7077" y="23065"/>
                  </a:cubicBezTo>
                  <a:cubicBezTo>
                    <a:pt x="4138" y="23065"/>
                    <a:pt x="446" y="25221"/>
                    <a:pt x="53" y="31131"/>
                  </a:cubicBezTo>
                  <a:cubicBezTo>
                    <a:pt x="1" y="34524"/>
                    <a:pt x="888" y="38151"/>
                    <a:pt x="2010" y="41283"/>
                  </a:cubicBezTo>
                  <a:cubicBezTo>
                    <a:pt x="4985" y="49451"/>
                    <a:pt x="8038" y="58297"/>
                    <a:pt x="11352" y="66309"/>
                  </a:cubicBezTo>
                  <a:cubicBezTo>
                    <a:pt x="14145" y="73094"/>
                    <a:pt x="17746" y="80844"/>
                    <a:pt x="21765" y="86168"/>
                  </a:cubicBezTo>
                  <a:cubicBezTo>
                    <a:pt x="21995" y="86650"/>
                    <a:pt x="22852" y="87579"/>
                    <a:pt x="23803" y="87579"/>
                  </a:cubicBezTo>
                  <a:cubicBezTo>
                    <a:pt x="23931" y="87579"/>
                    <a:pt x="24061" y="87562"/>
                    <a:pt x="24192" y="87525"/>
                  </a:cubicBezTo>
                  <a:cubicBezTo>
                    <a:pt x="24087" y="86794"/>
                    <a:pt x="22130" y="76303"/>
                    <a:pt x="22730" y="71945"/>
                  </a:cubicBezTo>
                  <a:cubicBezTo>
                    <a:pt x="23878" y="63516"/>
                    <a:pt x="27166" y="56183"/>
                    <a:pt x="33195" y="50103"/>
                  </a:cubicBezTo>
                  <a:cubicBezTo>
                    <a:pt x="37005" y="46267"/>
                    <a:pt x="41467" y="43710"/>
                    <a:pt x="46582" y="42039"/>
                  </a:cubicBezTo>
                  <a:cubicBezTo>
                    <a:pt x="51122" y="40560"/>
                    <a:pt x="55712" y="40003"/>
                    <a:pt x="60450" y="40003"/>
                  </a:cubicBezTo>
                  <a:cubicBezTo>
                    <a:pt x="60559" y="40003"/>
                    <a:pt x="60668" y="40003"/>
                    <a:pt x="60778" y="40004"/>
                  </a:cubicBezTo>
                  <a:cubicBezTo>
                    <a:pt x="64953" y="40004"/>
                    <a:pt x="69102" y="40291"/>
                    <a:pt x="73043" y="41622"/>
                  </a:cubicBezTo>
                  <a:cubicBezTo>
                    <a:pt x="77114" y="42979"/>
                    <a:pt x="80976" y="44858"/>
                    <a:pt x="83403" y="48720"/>
                  </a:cubicBezTo>
                  <a:cubicBezTo>
                    <a:pt x="85334" y="51825"/>
                    <a:pt x="86978" y="55009"/>
                    <a:pt x="87943" y="58558"/>
                  </a:cubicBezTo>
                  <a:cubicBezTo>
                    <a:pt x="88779" y="61533"/>
                    <a:pt x="89718" y="64482"/>
                    <a:pt x="90631" y="67431"/>
                  </a:cubicBezTo>
                  <a:cubicBezTo>
                    <a:pt x="90828" y="68118"/>
                    <a:pt x="90955" y="69060"/>
                    <a:pt x="91817" y="69060"/>
                  </a:cubicBezTo>
                  <a:cubicBezTo>
                    <a:pt x="91871" y="69060"/>
                    <a:pt x="91928" y="69056"/>
                    <a:pt x="91988" y="69049"/>
                  </a:cubicBezTo>
                  <a:cubicBezTo>
                    <a:pt x="93032" y="68944"/>
                    <a:pt x="92928" y="67953"/>
                    <a:pt x="92954" y="67170"/>
                  </a:cubicBezTo>
                  <a:cubicBezTo>
                    <a:pt x="92954" y="66987"/>
                    <a:pt x="92954" y="66778"/>
                    <a:pt x="92954" y="66570"/>
                  </a:cubicBezTo>
                  <a:cubicBezTo>
                    <a:pt x="92954" y="63542"/>
                    <a:pt x="93058" y="60515"/>
                    <a:pt x="92954" y="57514"/>
                  </a:cubicBezTo>
                  <a:cubicBezTo>
                    <a:pt x="92615" y="49477"/>
                    <a:pt x="92171" y="41465"/>
                    <a:pt x="91753" y="33454"/>
                  </a:cubicBezTo>
                  <a:cubicBezTo>
                    <a:pt x="91675" y="31862"/>
                    <a:pt x="91623" y="30270"/>
                    <a:pt x="91362" y="28731"/>
                  </a:cubicBezTo>
                  <a:cubicBezTo>
                    <a:pt x="90605" y="24112"/>
                    <a:pt x="89927" y="19493"/>
                    <a:pt x="88935" y="14926"/>
                  </a:cubicBezTo>
                  <a:cubicBezTo>
                    <a:pt x="88283" y="11847"/>
                    <a:pt x="87369" y="8793"/>
                    <a:pt x="86143" y="5897"/>
                  </a:cubicBezTo>
                  <a:cubicBezTo>
                    <a:pt x="84523" y="2110"/>
                    <a:pt x="81163" y="0"/>
                    <a:pt x="77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4"/>
            <p:cNvSpPr/>
            <p:nvPr/>
          </p:nvSpPr>
          <p:spPr>
            <a:xfrm>
              <a:off x="2208025" y="1200050"/>
              <a:ext cx="2100100" cy="1970625"/>
            </a:xfrm>
            <a:custGeom>
              <a:avLst/>
              <a:gdLst/>
              <a:ahLst/>
              <a:cxnLst/>
              <a:rect l="l" t="t" r="r" b="b"/>
              <a:pathLst>
                <a:path w="84004" h="78825" extrusionOk="0">
                  <a:moveTo>
                    <a:pt x="54109" y="0"/>
                  </a:moveTo>
                  <a:cubicBezTo>
                    <a:pt x="47817" y="0"/>
                    <a:pt x="40297" y="908"/>
                    <a:pt x="33534" y="2572"/>
                  </a:cubicBezTo>
                  <a:lnTo>
                    <a:pt x="33038" y="2702"/>
                  </a:lnTo>
                  <a:cubicBezTo>
                    <a:pt x="21086" y="5756"/>
                    <a:pt x="7882" y="10896"/>
                    <a:pt x="5351" y="15515"/>
                  </a:cubicBezTo>
                  <a:cubicBezTo>
                    <a:pt x="131" y="25171"/>
                    <a:pt x="6029" y="45265"/>
                    <a:pt x="8612" y="48683"/>
                  </a:cubicBezTo>
                  <a:cubicBezTo>
                    <a:pt x="8795" y="48918"/>
                    <a:pt x="8795" y="49257"/>
                    <a:pt x="8586" y="49492"/>
                  </a:cubicBezTo>
                  <a:cubicBezTo>
                    <a:pt x="8508" y="49597"/>
                    <a:pt x="8378" y="49649"/>
                    <a:pt x="8247" y="49675"/>
                  </a:cubicBezTo>
                  <a:cubicBezTo>
                    <a:pt x="8192" y="49693"/>
                    <a:pt x="8136" y="49702"/>
                    <a:pt x="8081" y="49702"/>
                  </a:cubicBezTo>
                  <a:cubicBezTo>
                    <a:pt x="7980" y="49702"/>
                    <a:pt x="7879" y="49673"/>
                    <a:pt x="7777" y="49623"/>
                  </a:cubicBezTo>
                  <a:cubicBezTo>
                    <a:pt x="7125" y="49257"/>
                    <a:pt x="6447" y="48788"/>
                    <a:pt x="5794" y="48240"/>
                  </a:cubicBezTo>
                  <a:cubicBezTo>
                    <a:pt x="4986" y="47550"/>
                    <a:pt x="4069" y="47185"/>
                    <a:pt x="3162" y="47185"/>
                  </a:cubicBezTo>
                  <a:cubicBezTo>
                    <a:pt x="3074" y="47185"/>
                    <a:pt x="2985" y="47189"/>
                    <a:pt x="2898" y="47196"/>
                  </a:cubicBezTo>
                  <a:cubicBezTo>
                    <a:pt x="2715" y="47222"/>
                    <a:pt x="2558" y="47248"/>
                    <a:pt x="2402" y="47274"/>
                  </a:cubicBezTo>
                  <a:cubicBezTo>
                    <a:pt x="1723" y="47457"/>
                    <a:pt x="1253" y="47822"/>
                    <a:pt x="888" y="48422"/>
                  </a:cubicBezTo>
                  <a:cubicBezTo>
                    <a:pt x="157" y="49675"/>
                    <a:pt x="1" y="50823"/>
                    <a:pt x="445" y="51971"/>
                  </a:cubicBezTo>
                  <a:cubicBezTo>
                    <a:pt x="1801" y="55468"/>
                    <a:pt x="8117" y="57425"/>
                    <a:pt x="8195" y="57451"/>
                  </a:cubicBezTo>
                  <a:cubicBezTo>
                    <a:pt x="8325" y="57504"/>
                    <a:pt x="8456" y="57582"/>
                    <a:pt x="8534" y="57712"/>
                  </a:cubicBezTo>
                  <a:cubicBezTo>
                    <a:pt x="8612" y="57843"/>
                    <a:pt x="16911" y="69690"/>
                    <a:pt x="27767" y="78824"/>
                  </a:cubicBezTo>
                  <a:cubicBezTo>
                    <a:pt x="25392" y="73500"/>
                    <a:pt x="23879" y="66350"/>
                    <a:pt x="27140" y="58835"/>
                  </a:cubicBezTo>
                  <a:cubicBezTo>
                    <a:pt x="28497" y="55781"/>
                    <a:pt x="30768" y="53772"/>
                    <a:pt x="33691" y="53041"/>
                  </a:cubicBezTo>
                  <a:cubicBezTo>
                    <a:pt x="34602" y="52813"/>
                    <a:pt x="35475" y="52736"/>
                    <a:pt x="36243" y="52736"/>
                  </a:cubicBezTo>
                  <a:cubicBezTo>
                    <a:pt x="37850" y="52736"/>
                    <a:pt x="38996" y="53076"/>
                    <a:pt x="39066" y="53093"/>
                  </a:cubicBezTo>
                  <a:cubicBezTo>
                    <a:pt x="39092" y="53093"/>
                    <a:pt x="39118" y="53120"/>
                    <a:pt x="39171" y="53120"/>
                  </a:cubicBezTo>
                  <a:cubicBezTo>
                    <a:pt x="40006" y="53563"/>
                    <a:pt x="40241" y="54190"/>
                    <a:pt x="40267" y="54633"/>
                  </a:cubicBezTo>
                  <a:cubicBezTo>
                    <a:pt x="40371" y="56042"/>
                    <a:pt x="38910" y="57399"/>
                    <a:pt x="38336" y="57791"/>
                  </a:cubicBezTo>
                  <a:lnTo>
                    <a:pt x="37788" y="58182"/>
                  </a:lnTo>
                  <a:cubicBezTo>
                    <a:pt x="36404" y="59148"/>
                    <a:pt x="35100" y="60061"/>
                    <a:pt x="34239" y="61418"/>
                  </a:cubicBezTo>
                  <a:cubicBezTo>
                    <a:pt x="33012" y="63401"/>
                    <a:pt x="32621" y="65698"/>
                    <a:pt x="33169" y="67864"/>
                  </a:cubicBezTo>
                  <a:cubicBezTo>
                    <a:pt x="34409" y="72850"/>
                    <a:pt x="39589" y="75432"/>
                    <a:pt x="44123" y="75432"/>
                  </a:cubicBezTo>
                  <a:cubicBezTo>
                    <a:pt x="44169" y="75432"/>
                    <a:pt x="44214" y="75432"/>
                    <a:pt x="44259" y="75432"/>
                  </a:cubicBezTo>
                  <a:cubicBezTo>
                    <a:pt x="45407" y="75405"/>
                    <a:pt x="46582" y="75275"/>
                    <a:pt x="47730" y="74962"/>
                  </a:cubicBezTo>
                  <a:cubicBezTo>
                    <a:pt x="50079" y="74388"/>
                    <a:pt x="52453" y="73266"/>
                    <a:pt x="54619" y="71674"/>
                  </a:cubicBezTo>
                  <a:cubicBezTo>
                    <a:pt x="56629" y="70212"/>
                    <a:pt x="61222" y="66194"/>
                    <a:pt x="59838" y="60870"/>
                  </a:cubicBezTo>
                  <a:cubicBezTo>
                    <a:pt x="58690" y="56355"/>
                    <a:pt x="54019" y="54346"/>
                    <a:pt x="50366" y="53981"/>
                  </a:cubicBezTo>
                  <a:lnTo>
                    <a:pt x="50209" y="53955"/>
                  </a:lnTo>
                  <a:cubicBezTo>
                    <a:pt x="49713" y="53929"/>
                    <a:pt x="49244" y="53876"/>
                    <a:pt x="48748" y="53694"/>
                  </a:cubicBezTo>
                  <a:cubicBezTo>
                    <a:pt x="48017" y="53433"/>
                    <a:pt x="47495" y="52937"/>
                    <a:pt x="47286" y="52311"/>
                  </a:cubicBezTo>
                  <a:cubicBezTo>
                    <a:pt x="47130" y="51867"/>
                    <a:pt x="47156" y="51423"/>
                    <a:pt x="47391" y="51006"/>
                  </a:cubicBezTo>
                  <a:cubicBezTo>
                    <a:pt x="47730" y="50327"/>
                    <a:pt x="48461" y="49936"/>
                    <a:pt x="49009" y="49779"/>
                  </a:cubicBezTo>
                  <a:cubicBezTo>
                    <a:pt x="49087" y="49753"/>
                    <a:pt x="49191" y="49727"/>
                    <a:pt x="49296" y="49701"/>
                  </a:cubicBezTo>
                  <a:cubicBezTo>
                    <a:pt x="50173" y="49485"/>
                    <a:pt x="51134" y="49392"/>
                    <a:pt x="52127" y="49392"/>
                  </a:cubicBezTo>
                  <a:cubicBezTo>
                    <a:pt x="54738" y="49392"/>
                    <a:pt x="57572" y="50034"/>
                    <a:pt x="59708" y="50771"/>
                  </a:cubicBezTo>
                  <a:cubicBezTo>
                    <a:pt x="63988" y="52285"/>
                    <a:pt x="67432" y="55338"/>
                    <a:pt x="69389" y="59383"/>
                  </a:cubicBezTo>
                  <a:cubicBezTo>
                    <a:pt x="70486" y="61627"/>
                    <a:pt x="71268" y="64445"/>
                    <a:pt x="71634" y="67394"/>
                  </a:cubicBezTo>
                  <a:cubicBezTo>
                    <a:pt x="76305" y="53250"/>
                    <a:pt x="77009" y="37358"/>
                    <a:pt x="77009" y="37175"/>
                  </a:cubicBezTo>
                  <a:cubicBezTo>
                    <a:pt x="77036" y="36992"/>
                    <a:pt x="77114" y="36810"/>
                    <a:pt x="77270" y="36705"/>
                  </a:cubicBezTo>
                  <a:cubicBezTo>
                    <a:pt x="77349" y="36653"/>
                    <a:pt x="83664" y="31747"/>
                    <a:pt x="83951" y="28015"/>
                  </a:cubicBezTo>
                  <a:cubicBezTo>
                    <a:pt x="84003" y="27206"/>
                    <a:pt x="83768" y="26528"/>
                    <a:pt x="83220" y="25954"/>
                  </a:cubicBezTo>
                  <a:cubicBezTo>
                    <a:pt x="82902" y="25617"/>
                    <a:pt x="82274" y="25347"/>
                    <a:pt x="81472" y="25347"/>
                  </a:cubicBezTo>
                  <a:cubicBezTo>
                    <a:pt x="81157" y="25347"/>
                    <a:pt x="80815" y="25388"/>
                    <a:pt x="80454" y="25484"/>
                  </a:cubicBezTo>
                  <a:cubicBezTo>
                    <a:pt x="78627" y="25928"/>
                    <a:pt x="77140" y="27493"/>
                    <a:pt x="76383" y="29790"/>
                  </a:cubicBezTo>
                  <a:cubicBezTo>
                    <a:pt x="76305" y="29999"/>
                    <a:pt x="76122" y="30181"/>
                    <a:pt x="75913" y="30233"/>
                  </a:cubicBezTo>
                  <a:cubicBezTo>
                    <a:pt x="75868" y="30240"/>
                    <a:pt x="75822" y="30243"/>
                    <a:pt x="75777" y="30243"/>
                  </a:cubicBezTo>
                  <a:cubicBezTo>
                    <a:pt x="75641" y="30243"/>
                    <a:pt x="75509" y="30214"/>
                    <a:pt x="75392" y="30155"/>
                  </a:cubicBezTo>
                  <a:cubicBezTo>
                    <a:pt x="75104" y="29946"/>
                    <a:pt x="75104" y="29920"/>
                    <a:pt x="74687" y="27780"/>
                  </a:cubicBezTo>
                  <a:cubicBezTo>
                    <a:pt x="71321" y="10583"/>
                    <a:pt x="66832" y="1424"/>
                    <a:pt x="61352" y="510"/>
                  </a:cubicBezTo>
                  <a:cubicBezTo>
                    <a:pt x="59265" y="166"/>
                    <a:pt x="56799" y="0"/>
                    <a:pt x="54109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4"/>
            <p:cNvSpPr/>
            <p:nvPr/>
          </p:nvSpPr>
          <p:spPr>
            <a:xfrm>
              <a:off x="2120625" y="1184050"/>
              <a:ext cx="2277525" cy="2045975"/>
            </a:xfrm>
            <a:custGeom>
              <a:avLst/>
              <a:gdLst/>
              <a:ahLst/>
              <a:cxnLst/>
              <a:rect l="l" t="t" r="r" b="b"/>
              <a:pathLst>
                <a:path w="91101" h="81839" extrusionOk="0">
                  <a:moveTo>
                    <a:pt x="57590" y="1278"/>
                  </a:moveTo>
                  <a:cubicBezTo>
                    <a:pt x="60248" y="1278"/>
                    <a:pt x="62684" y="1441"/>
                    <a:pt x="64744" y="1777"/>
                  </a:cubicBezTo>
                  <a:cubicBezTo>
                    <a:pt x="67927" y="2325"/>
                    <a:pt x="70928" y="6187"/>
                    <a:pt x="73460" y="12998"/>
                  </a:cubicBezTo>
                  <a:cubicBezTo>
                    <a:pt x="75652" y="18843"/>
                    <a:pt x="76930" y="25393"/>
                    <a:pt x="77531" y="28525"/>
                  </a:cubicBezTo>
                  <a:cubicBezTo>
                    <a:pt x="78000" y="30847"/>
                    <a:pt x="78026" y="30978"/>
                    <a:pt x="78548" y="31317"/>
                  </a:cubicBezTo>
                  <a:cubicBezTo>
                    <a:pt x="78752" y="31465"/>
                    <a:pt x="79007" y="31534"/>
                    <a:pt x="79260" y="31534"/>
                  </a:cubicBezTo>
                  <a:cubicBezTo>
                    <a:pt x="79364" y="31534"/>
                    <a:pt x="79467" y="31523"/>
                    <a:pt x="79566" y="31500"/>
                  </a:cubicBezTo>
                  <a:cubicBezTo>
                    <a:pt x="79984" y="31395"/>
                    <a:pt x="80349" y="31056"/>
                    <a:pt x="80479" y="30639"/>
                  </a:cubicBezTo>
                  <a:cubicBezTo>
                    <a:pt x="81158" y="28551"/>
                    <a:pt x="82489" y="27142"/>
                    <a:pt x="84107" y="26724"/>
                  </a:cubicBezTo>
                  <a:cubicBezTo>
                    <a:pt x="84400" y="26655"/>
                    <a:pt x="84679" y="26624"/>
                    <a:pt x="84936" y="26624"/>
                  </a:cubicBezTo>
                  <a:cubicBezTo>
                    <a:pt x="85549" y="26624"/>
                    <a:pt x="86034" y="26798"/>
                    <a:pt x="86273" y="27037"/>
                  </a:cubicBezTo>
                  <a:cubicBezTo>
                    <a:pt x="86690" y="27481"/>
                    <a:pt x="86847" y="27977"/>
                    <a:pt x="86821" y="28603"/>
                  </a:cubicBezTo>
                  <a:cubicBezTo>
                    <a:pt x="86586" y="31474"/>
                    <a:pt x="82097" y="35519"/>
                    <a:pt x="80375" y="36823"/>
                  </a:cubicBezTo>
                  <a:cubicBezTo>
                    <a:pt x="80088" y="37058"/>
                    <a:pt x="79905" y="37424"/>
                    <a:pt x="79879" y="37789"/>
                  </a:cubicBezTo>
                  <a:cubicBezTo>
                    <a:pt x="79879" y="37945"/>
                    <a:pt x="79253" y="51933"/>
                    <a:pt x="75312" y="65294"/>
                  </a:cubicBezTo>
                  <a:cubicBezTo>
                    <a:pt x="74869" y="63258"/>
                    <a:pt x="74242" y="61353"/>
                    <a:pt x="73460" y="59736"/>
                  </a:cubicBezTo>
                  <a:cubicBezTo>
                    <a:pt x="71424" y="55534"/>
                    <a:pt x="67875" y="52350"/>
                    <a:pt x="63439" y="50811"/>
                  </a:cubicBezTo>
                  <a:cubicBezTo>
                    <a:pt x="61239" y="50040"/>
                    <a:pt x="58321" y="49391"/>
                    <a:pt x="55623" y="49391"/>
                  </a:cubicBezTo>
                  <a:cubicBezTo>
                    <a:pt x="54576" y="49391"/>
                    <a:pt x="53562" y="49489"/>
                    <a:pt x="52635" y="49715"/>
                  </a:cubicBezTo>
                  <a:cubicBezTo>
                    <a:pt x="52531" y="49741"/>
                    <a:pt x="52426" y="49767"/>
                    <a:pt x="52322" y="49793"/>
                  </a:cubicBezTo>
                  <a:cubicBezTo>
                    <a:pt x="51644" y="50002"/>
                    <a:pt x="50756" y="50498"/>
                    <a:pt x="50313" y="51333"/>
                  </a:cubicBezTo>
                  <a:cubicBezTo>
                    <a:pt x="50026" y="51907"/>
                    <a:pt x="49973" y="52559"/>
                    <a:pt x="50156" y="53159"/>
                  </a:cubicBezTo>
                  <a:cubicBezTo>
                    <a:pt x="50443" y="53968"/>
                    <a:pt x="51122" y="54621"/>
                    <a:pt x="52009" y="54934"/>
                  </a:cubicBezTo>
                  <a:cubicBezTo>
                    <a:pt x="52583" y="55143"/>
                    <a:pt x="53157" y="55195"/>
                    <a:pt x="53627" y="55247"/>
                  </a:cubicBezTo>
                  <a:lnTo>
                    <a:pt x="53809" y="55247"/>
                  </a:lnTo>
                  <a:cubicBezTo>
                    <a:pt x="57228" y="55586"/>
                    <a:pt x="61638" y="57491"/>
                    <a:pt x="62708" y="61667"/>
                  </a:cubicBezTo>
                  <a:cubicBezTo>
                    <a:pt x="63987" y="66599"/>
                    <a:pt x="59655" y="70409"/>
                    <a:pt x="57724" y="71792"/>
                  </a:cubicBezTo>
                  <a:cubicBezTo>
                    <a:pt x="55636" y="73331"/>
                    <a:pt x="53340" y="74428"/>
                    <a:pt x="51096" y="75002"/>
                  </a:cubicBezTo>
                  <a:cubicBezTo>
                    <a:pt x="49973" y="75263"/>
                    <a:pt x="48851" y="75419"/>
                    <a:pt x="47755" y="75419"/>
                  </a:cubicBezTo>
                  <a:cubicBezTo>
                    <a:pt x="47709" y="75420"/>
                    <a:pt x="47664" y="75420"/>
                    <a:pt x="47618" y="75420"/>
                  </a:cubicBezTo>
                  <a:cubicBezTo>
                    <a:pt x="43343" y="75420"/>
                    <a:pt x="38427" y="73020"/>
                    <a:pt x="37291" y="68347"/>
                  </a:cubicBezTo>
                  <a:cubicBezTo>
                    <a:pt x="36795" y="66364"/>
                    <a:pt x="37134" y="64250"/>
                    <a:pt x="38283" y="62397"/>
                  </a:cubicBezTo>
                  <a:cubicBezTo>
                    <a:pt x="39065" y="61145"/>
                    <a:pt x="40318" y="60257"/>
                    <a:pt x="41649" y="59344"/>
                  </a:cubicBezTo>
                  <a:cubicBezTo>
                    <a:pt x="41832" y="59214"/>
                    <a:pt x="42014" y="59083"/>
                    <a:pt x="42197" y="58979"/>
                  </a:cubicBezTo>
                  <a:cubicBezTo>
                    <a:pt x="43006" y="58379"/>
                    <a:pt x="44519" y="56865"/>
                    <a:pt x="44415" y="55247"/>
                  </a:cubicBezTo>
                  <a:cubicBezTo>
                    <a:pt x="44337" y="54360"/>
                    <a:pt x="43815" y="53629"/>
                    <a:pt x="42954" y="53185"/>
                  </a:cubicBezTo>
                  <a:cubicBezTo>
                    <a:pt x="42875" y="53159"/>
                    <a:pt x="42797" y="53133"/>
                    <a:pt x="42745" y="53107"/>
                  </a:cubicBezTo>
                  <a:cubicBezTo>
                    <a:pt x="42657" y="53090"/>
                    <a:pt x="41435" y="52738"/>
                    <a:pt x="39733" y="52738"/>
                  </a:cubicBezTo>
                  <a:cubicBezTo>
                    <a:pt x="38918" y="52738"/>
                    <a:pt x="37993" y="52818"/>
                    <a:pt x="37030" y="53055"/>
                  </a:cubicBezTo>
                  <a:cubicBezTo>
                    <a:pt x="33898" y="53838"/>
                    <a:pt x="31498" y="55952"/>
                    <a:pt x="30062" y="59214"/>
                  </a:cubicBezTo>
                  <a:cubicBezTo>
                    <a:pt x="27166" y="65816"/>
                    <a:pt x="27896" y="72131"/>
                    <a:pt x="29697" y="77246"/>
                  </a:cubicBezTo>
                  <a:cubicBezTo>
                    <a:pt x="19911" y="68452"/>
                    <a:pt x="12630" y="58091"/>
                    <a:pt x="12552" y="57987"/>
                  </a:cubicBezTo>
                  <a:cubicBezTo>
                    <a:pt x="12396" y="57752"/>
                    <a:pt x="12135" y="57570"/>
                    <a:pt x="11874" y="57491"/>
                  </a:cubicBezTo>
                  <a:cubicBezTo>
                    <a:pt x="10177" y="56969"/>
                    <a:pt x="5558" y="55038"/>
                    <a:pt x="4541" y="52376"/>
                  </a:cubicBezTo>
                  <a:cubicBezTo>
                    <a:pt x="4175" y="51437"/>
                    <a:pt x="4306" y="50445"/>
                    <a:pt x="4932" y="49375"/>
                  </a:cubicBezTo>
                  <a:cubicBezTo>
                    <a:pt x="5193" y="48932"/>
                    <a:pt x="5558" y="48671"/>
                    <a:pt x="6054" y="48540"/>
                  </a:cubicBezTo>
                  <a:cubicBezTo>
                    <a:pt x="6159" y="48514"/>
                    <a:pt x="6315" y="48488"/>
                    <a:pt x="6446" y="48488"/>
                  </a:cubicBezTo>
                  <a:cubicBezTo>
                    <a:pt x="6527" y="48480"/>
                    <a:pt x="6609" y="48476"/>
                    <a:pt x="6691" y="48476"/>
                  </a:cubicBezTo>
                  <a:cubicBezTo>
                    <a:pt x="7427" y="48476"/>
                    <a:pt x="8192" y="48789"/>
                    <a:pt x="8873" y="49375"/>
                  </a:cubicBezTo>
                  <a:cubicBezTo>
                    <a:pt x="9551" y="49923"/>
                    <a:pt x="10256" y="50419"/>
                    <a:pt x="10960" y="50811"/>
                  </a:cubicBezTo>
                  <a:cubicBezTo>
                    <a:pt x="11165" y="50930"/>
                    <a:pt x="11370" y="50983"/>
                    <a:pt x="11575" y="50983"/>
                  </a:cubicBezTo>
                  <a:cubicBezTo>
                    <a:pt x="11684" y="50983"/>
                    <a:pt x="11792" y="50968"/>
                    <a:pt x="11900" y="50941"/>
                  </a:cubicBezTo>
                  <a:cubicBezTo>
                    <a:pt x="12161" y="50889"/>
                    <a:pt x="12396" y="50759"/>
                    <a:pt x="12578" y="50550"/>
                  </a:cubicBezTo>
                  <a:cubicBezTo>
                    <a:pt x="12970" y="50080"/>
                    <a:pt x="12996" y="49402"/>
                    <a:pt x="12630" y="48932"/>
                  </a:cubicBezTo>
                  <a:cubicBezTo>
                    <a:pt x="10177" y="45670"/>
                    <a:pt x="4410" y="25706"/>
                    <a:pt x="9421" y="16469"/>
                  </a:cubicBezTo>
                  <a:cubicBezTo>
                    <a:pt x="11848" y="12006"/>
                    <a:pt x="24869" y="6970"/>
                    <a:pt x="36717" y="3969"/>
                  </a:cubicBezTo>
                  <a:cubicBezTo>
                    <a:pt x="36873" y="3916"/>
                    <a:pt x="37030" y="3890"/>
                    <a:pt x="37187" y="3838"/>
                  </a:cubicBezTo>
                  <a:cubicBezTo>
                    <a:pt x="43900" y="2173"/>
                    <a:pt x="51357" y="1278"/>
                    <a:pt x="57590" y="1278"/>
                  </a:cubicBezTo>
                  <a:close/>
                  <a:moveTo>
                    <a:pt x="57584" y="1"/>
                  </a:moveTo>
                  <a:cubicBezTo>
                    <a:pt x="51132" y="1"/>
                    <a:pt x="43524" y="950"/>
                    <a:pt x="36873" y="2586"/>
                  </a:cubicBezTo>
                  <a:cubicBezTo>
                    <a:pt x="36717" y="2638"/>
                    <a:pt x="36560" y="2690"/>
                    <a:pt x="36378" y="2716"/>
                  </a:cubicBezTo>
                  <a:cubicBezTo>
                    <a:pt x="25130" y="5587"/>
                    <a:pt x="11065" y="10727"/>
                    <a:pt x="8299" y="15842"/>
                  </a:cubicBezTo>
                  <a:cubicBezTo>
                    <a:pt x="3027" y="25524"/>
                    <a:pt x="8742" y="45905"/>
                    <a:pt x="11587" y="49689"/>
                  </a:cubicBezTo>
                  <a:cubicBezTo>
                    <a:pt x="10934" y="49323"/>
                    <a:pt x="10308" y="48880"/>
                    <a:pt x="9708" y="48384"/>
                  </a:cubicBezTo>
                  <a:cubicBezTo>
                    <a:pt x="8855" y="47650"/>
                    <a:pt x="7788" y="47195"/>
                    <a:pt x="6681" y="47195"/>
                  </a:cubicBezTo>
                  <a:cubicBezTo>
                    <a:pt x="6568" y="47195"/>
                    <a:pt x="6455" y="47200"/>
                    <a:pt x="6341" y="47210"/>
                  </a:cubicBezTo>
                  <a:cubicBezTo>
                    <a:pt x="6133" y="47210"/>
                    <a:pt x="5924" y="47262"/>
                    <a:pt x="5741" y="47314"/>
                  </a:cubicBezTo>
                  <a:cubicBezTo>
                    <a:pt x="4958" y="47497"/>
                    <a:pt x="4306" y="47940"/>
                    <a:pt x="3836" y="48723"/>
                  </a:cubicBezTo>
                  <a:cubicBezTo>
                    <a:pt x="0" y="55195"/>
                    <a:pt x="11482" y="58718"/>
                    <a:pt x="11482" y="58718"/>
                  </a:cubicBezTo>
                  <a:cubicBezTo>
                    <a:pt x="11482" y="58718"/>
                    <a:pt x="21007" y="72366"/>
                    <a:pt x="33168" y="81839"/>
                  </a:cubicBezTo>
                  <a:cubicBezTo>
                    <a:pt x="29540" y="75315"/>
                    <a:pt x="27844" y="67512"/>
                    <a:pt x="31237" y="59736"/>
                  </a:cubicBezTo>
                  <a:cubicBezTo>
                    <a:pt x="32750" y="56291"/>
                    <a:pt x="35151" y="54856"/>
                    <a:pt x="37343" y="54308"/>
                  </a:cubicBezTo>
                  <a:cubicBezTo>
                    <a:pt x="38207" y="54096"/>
                    <a:pt x="39041" y="54024"/>
                    <a:pt x="39773" y="54024"/>
                  </a:cubicBezTo>
                  <a:cubicBezTo>
                    <a:pt x="41297" y="54024"/>
                    <a:pt x="42380" y="54334"/>
                    <a:pt x="42380" y="54334"/>
                  </a:cubicBezTo>
                  <a:cubicBezTo>
                    <a:pt x="44128" y="55221"/>
                    <a:pt x="42380" y="57256"/>
                    <a:pt x="41440" y="57909"/>
                  </a:cubicBezTo>
                  <a:cubicBezTo>
                    <a:pt x="39874" y="59031"/>
                    <a:pt x="38230" y="60049"/>
                    <a:pt x="37187" y="61719"/>
                  </a:cubicBezTo>
                  <a:cubicBezTo>
                    <a:pt x="35908" y="63806"/>
                    <a:pt x="35438" y="66286"/>
                    <a:pt x="36038" y="68660"/>
                  </a:cubicBezTo>
                  <a:cubicBezTo>
                    <a:pt x="37300" y="73786"/>
                    <a:pt x="42553" y="76699"/>
                    <a:pt x="47582" y="76699"/>
                  </a:cubicBezTo>
                  <a:cubicBezTo>
                    <a:pt x="47648" y="76699"/>
                    <a:pt x="47715" y="76699"/>
                    <a:pt x="47781" y="76698"/>
                  </a:cubicBezTo>
                  <a:cubicBezTo>
                    <a:pt x="49008" y="76698"/>
                    <a:pt x="50208" y="76541"/>
                    <a:pt x="51383" y="76228"/>
                  </a:cubicBezTo>
                  <a:cubicBezTo>
                    <a:pt x="53940" y="75602"/>
                    <a:pt x="56367" y="74401"/>
                    <a:pt x="58481" y="72836"/>
                  </a:cubicBezTo>
                  <a:cubicBezTo>
                    <a:pt x="62134" y="70200"/>
                    <a:pt x="65187" y="66077"/>
                    <a:pt x="63961" y="61353"/>
                  </a:cubicBezTo>
                  <a:cubicBezTo>
                    <a:pt x="62813" y="56839"/>
                    <a:pt x="58272" y="54412"/>
                    <a:pt x="53914" y="53968"/>
                  </a:cubicBezTo>
                  <a:cubicBezTo>
                    <a:pt x="53418" y="53916"/>
                    <a:pt x="52922" y="53890"/>
                    <a:pt x="52453" y="53733"/>
                  </a:cubicBezTo>
                  <a:cubicBezTo>
                    <a:pt x="51983" y="53551"/>
                    <a:pt x="51539" y="53238"/>
                    <a:pt x="51383" y="52768"/>
                  </a:cubicBezTo>
                  <a:cubicBezTo>
                    <a:pt x="51096" y="51907"/>
                    <a:pt x="51957" y="51228"/>
                    <a:pt x="52661" y="51046"/>
                  </a:cubicBezTo>
                  <a:cubicBezTo>
                    <a:pt x="52766" y="51020"/>
                    <a:pt x="52844" y="50993"/>
                    <a:pt x="52948" y="50967"/>
                  </a:cubicBezTo>
                  <a:cubicBezTo>
                    <a:pt x="53770" y="50762"/>
                    <a:pt x="54679" y="50674"/>
                    <a:pt x="55623" y="50674"/>
                  </a:cubicBezTo>
                  <a:cubicBezTo>
                    <a:pt x="58155" y="50674"/>
                    <a:pt x="60942" y="51308"/>
                    <a:pt x="62995" y="52011"/>
                  </a:cubicBezTo>
                  <a:cubicBezTo>
                    <a:pt x="67118" y="53473"/>
                    <a:pt x="70406" y="56369"/>
                    <a:pt x="72311" y="60310"/>
                  </a:cubicBezTo>
                  <a:cubicBezTo>
                    <a:pt x="73851" y="63493"/>
                    <a:pt x="74634" y="67564"/>
                    <a:pt x="74738" y="71061"/>
                  </a:cubicBezTo>
                  <a:cubicBezTo>
                    <a:pt x="80401" y="56030"/>
                    <a:pt x="81158" y="37841"/>
                    <a:pt x="81158" y="37841"/>
                  </a:cubicBezTo>
                  <a:cubicBezTo>
                    <a:pt x="81158" y="37841"/>
                    <a:pt x="91100" y="30247"/>
                    <a:pt x="87186" y="26150"/>
                  </a:cubicBezTo>
                  <a:cubicBezTo>
                    <a:pt x="86702" y="25647"/>
                    <a:pt x="85899" y="25344"/>
                    <a:pt x="84967" y="25344"/>
                  </a:cubicBezTo>
                  <a:cubicBezTo>
                    <a:pt x="84593" y="25344"/>
                    <a:pt x="84197" y="25393"/>
                    <a:pt x="83794" y="25498"/>
                  </a:cubicBezTo>
                  <a:cubicBezTo>
                    <a:pt x="82071" y="25915"/>
                    <a:pt x="80218" y="27324"/>
                    <a:pt x="79253" y="30221"/>
                  </a:cubicBezTo>
                  <a:cubicBezTo>
                    <a:pt x="79253" y="30247"/>
                    <a:pt x="79253" y="30247"/>
                    <a:pt x="79253" y="30247"/>
                  </a:cubicBezTo>
                  <a:cubicBezTo>
                    <a:pt x="79252" y="30247"/>
                    <a:pt x="79252" y="30247"/>
                    <a:pt x="79251" y="30247"/>
                  </a:cubicBezTo>
                  <a:cubicBezTo>
                    <a:pt x="78878" y="30247"/>
                    <a:pt x="75350" y="2244"/>
                    <a:pt x="64952" y="524"/>
                  </a:cubicBezTo>
                  <a:cubicBezTo>
                    <a:pt x="62805" y="169"/>
                    <a:pt x="60297" y="1"/>
                    <a:pt x="57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4"/>
            <p:cNvSpPr/>
            <p:nvPr/>
          </p:nvSpPr>
          <p:spPr>
            <a:xfrm>
              <a:off x="2401150" y="1515625"/>
              <a:ext cx="1492700" cy="952025"/>
            </a:xfrm>
            <a:custGeom>
              <a:avLst/>
              <a:gdLst/>
              <a:ahLst/>
              <a:cxnLst/>
              <a:rect l="l" t="t" r="r" b="b"/>
              <a:pathLst>
                <a:path w="59708" h="38081" extrusionOk="0">
                  <a:moveTo>
                    <a:pt x="53828" y="1"/>
                  </a:moveTo>
                  <a:cubicBezTo>
                    <a:pt x="48568" y="1"/>
                    <a:pt x="44416" y="1381"/>
                    <a:pt x="41440" y="4119"/>
                  </a:cubicBezTo>
                  <a:cubicBezTo>
                    <a:pt x="36143" y="9025"/>
                    <a:pt x="36586" y="16410"/>
                    <a:pt x="36613" y="16723"/>
                  </a:cubicBezTo>
                  <a:cubicBezTo>
                    <a:pt x="36926" y="21394"/>
                    <a:pt x="37239" y="24917"/>
                    <a:pt x="37526" y="27710"/>
                  </a:cubicBezTo>
                  <a:cubicBezTo>
                    <a:pt x="38231" y="34964"/>
                    <a:pt x="38204" y="35930"/>
                    <a:pt x="36404" y="36608"/>
                  </a:cubicBezTo>
                  <a:cubicBezTo>
                    <a:pt x="36073" y="36729"/>
                    <a:pt x="35758" y="36792"/>
                    <a:pt x="35452" y="36792"/>
                  </a:cubicBezTo>
                  <a:cubicBezTo>
                    <a:pt x="33100" y="36792"/>
                    <a:pt x="31253" y="33068"/>
                    <a:pt x="26566" y="22908"/>
                  </a:cubicBezTo>
                  <a:cubicBezTo>
                    <a:pt x="26226" y="22177"/>
                    <a:pt x="25887" y="21447"/>
                    <a:pt x="25522" y="20664"/>
                  </a:cubicBezTo>
                  <a:cubicBezTo>
                    <a:pt x="22547" y="14244"/>
                    <a:pt x="18607" y="10382"/>
                    <a:pt x="13831" y="9208"/>
                  </a:cubicBezTo>
                  <a:cubicBezTo>
                    <a:pt x="12724" y="8933"/>
                    <a:pt x="11638" y="8817"/>
                    <a:pt x="10592" y="8817"/>
                  </a:cubicBezTo>
                  <a:cubicBezTo>
                    <a:pt x="4987" y="8817"/>
                    <a:pt x="559" y="12159"/>
                    <a:pt x="339" y="12313"/>
                  </a:cubicBezTo>
                  <a:cubicBezTo>
                    <a:pt x="52" y="12522"/>
                    <a:pt x="0" y="12939"/>
                    <a:pt x="209" y="13226"/>
                  </a:cubicBezTo>
                  <a:cubicBezTo>
                    <a:pt x="332" y="13380"/>
                    <a:pt x="528" y="13471"/>
                    <a:pt x="721" y="13471"/>
                  </a:cubicBezTo>
                  <a:cubicBezTo>
                    <a:pt x="856" y="13471"/>
                    <a:pt x="989" y="13427"/>
                    <a:pt x="1096" y="13331"/>
                  </a:cubicBezTo>
                  <a:cubicBezTo>
                    <a:pt x="1163" y="13309"/>
                    <a:pt x="5413" y="10115"/>
                    <a:pt x="10634" y="10115"/>
                  </a:cubicBezTo>
                  <a:cubicBezTo>
                    <a:pt x="11570" y="10115"/>
                    <a:pt x="12538" y="10218"/>
                    <a:pt x="13518" y="10460"/>
                  </a:cubicBezTo>
                  <a:cubicBezTo>
                    <a:pt x="17902" y="11530"/>
                    <a:pt x="21555" y="15157"/>
                    <a:pt x="24374" y="21212"/>
                  </a:cubicBezTo>
                  <a:cubicBezTo>
                    <a:pt x="24713" y="21968"/>
                    <a:pt x="25078" y="22725"/>
                    <a:pt x="25391" y="23430"/>
                  </a:cubicBezTo>
                  <a:cubicBezTo>
                    <a:pt x="30056" y="33503"/>
                    <a:pt x="32173" y="38080"/>
                    <a:pt x="35353" y="38080"/>
                  </a:cubicBezTo>
                  <a:cubicBezTo>
                    <a:pt x="35517" y="38080"/>
                    <a:pt x="35685" y="38068"/>
                    <a:pt x="35856" y="38044"/>
                  </a:cubicBezTo>
                  <a:cubicBezTo>
                    <a:pt x="36169" y="38017"/>
                    <a:pt x="36508" y="37913"/>
                    <a:pt x="36847" y="37809"/>
                  </a:cubicBezTo>
                  <a:cubicBezTo>
                    <a:pt x="39692" y="36739"/>
                    <a:pt x="39483" y="34808"/>
                    <a:pt x="38805" y="27605"/>
                  </a:cubicBezTo>
                  <a:cubicBezTo>
                    <a:pt x="38518" y="24787"/>
                    <a:pt x="38178" y="21290"/>
                    <a:pt x="37891" y="16645"/>
                  </a:cubicBezTo>
                  <a:cubicBezTo>
                    <a:pt x="37891" y="16567"/>
                    <a:pt x="37474" y="9547"/>
                    <a:pt x="42328" y="5058"/>
                  </a:cubicBezTo>
                  <a:cubicBezTo>
                    <a:pt x="45051" y="2532"/>
                    <a:pt x="48924" y="1275"/>
                    <a:pt x="53845" y="1275"/>
                  </a:cubicBezTo>
                  <a:cubicBezTo>
                    <a:pt x="55430" y="1275"/>
                    <a:pt x="57125" y="1405"/>
                    <a:pt x="58924" y="1666"/>
                  </a:cubicBezTo>
                  <a:cubicBezTo>
                    <a:pt x="58959" y="1671"/>
                    <a:pt x="58992" y="1673"/>
                    <a:pt x="59025" y="1673"/>
                  </a:cubicBezTo>
                  <a:cubicBezTo>
                    <a:pt x="59346" y="1673"/>
                    <a:pt x="59608" y="1449"/>
                    <a:pt x="59655" y="1118"/>
                  </a:cubicBezTo>
                  <a:cubicBezTo>
                    <a:pt x="59707" y="779"/>
                    <a:pt x="59472" y="465"/>
                    <a:pt x="59133" y="413"/>
                  </a:cubicBezTo>
                  <a:cubicBezTo>
                    <a:pt x="57256" y="138"/>
                    <a:pt x="55487" y="1"/>
                    <a:pt x="538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4"/>
            <p:cNvSpPr/>
            <p:nvPr/>
          </p:nvSpPr>
          <p:spPr>
            <a:xfrm>
              <a:off x="3165750" y="2718575"/>
              <a:ext cx="418200" cy="146900"/>
            </a:xfrm>
            <a:custGeom>
              <a:avLst/>
              <a:gdLst/>
              <a:ahLst/>
              <a:cxnLst/>
              <a:rect l="l" t="t" r="r" b="b"/>
              <a:pathLst>
                <a:path w="16728" h="5876" extrusionOk="0">
                  <a:moveTo>
                    <a:pt x="16007" y="0"/>
                  </a:moveTo>
                  <a:cubicBezTo>
                    <a:pt x="15815" y="0"/>
                    <a:pt x="15623" y="81"/>
                    <a:pt x="15501" y="233"/>
                  </a:cubicBezTo>
                  <a:cubicBezTo>
                    <a:pt x="12724" y="3737"/>
                    <a:pt x="8884" y="4578"/>
                    <a:pt x="5841" y="4578"/>
                  </a:cubicBezTo>
                  <a:cubicBezTo>
                    <a:pt x="3081" y="4578"/>
                    <a:pt x="976" y="3886"/>
                    <a:pt x="914" y="3861"/>
                  </a:cubicBezTo>
                  <a:cubicBezTo>
                    <a:pt x="849" y="3841"/>
                    <a:pt x="784" y="3831"/>
                    <a:pt x="720" y="3831"/>
                  </a:cubicBezTo>
                  <a:cubicBezTo>
                    <a:pt x="445" y="3831"/>
                    <a:pt x="189" y="4004"/>
                    <a:pt x="105" y="4278"/>
                  </a:cubicBezTo>
                  <a:cubicBezTo>
                    <a:pt x="0" y="4618"/>
                    <a:pt x="157" y="4983"/>
                    <a:pt x="496" y="5087"/>
                  </a:cubicBezTo>
                  <a:cubicBezTo>
                    <a:pt x="596" y="5112"/>
                    <a:pt x="2839" y="5875"/>
                    <a:pt x="5815" y="5875"/>
                  </a:cubicBezTo>
                  <a:cubicBezTo>
                    <a:pt x="5954" y="5875"/>
                    <a:pt x="6095" y="5874"/>
                    <a:pt x="6237" y="5870"/>
                  </a:cubicBezTo>
                  <a:cubicBezTo>
                    <a:pt x="6916" y="5844"/>
                    <a:pt x="7542" y="5792"/>
                    <a:pt x="8168" y="5714"/>
                  </a:cubicBezTo>
                  <a:cubicBezTo>
                    <a:pt x="11587" y="5218"/>
                    <a:pt x="14431" y="3626"/>
                    <a:pt x="16493" y="1042"/>
                  </a:cubicBezTo>
                  <a:cubicBezTo>
                    <a:pt x="16728" y="755"/>
                    <a:pt x="16676" y="364"/>
                    <a:pt x="16389" y="129"/>
                  </a:cubicBezTo>
                  <a:cubicBezTo>
                    <a:pt x="16280" y="42"/>
                    <a:pt x="16143" y="0"/>
                    <a:pt x="160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4"/>
            <p:cNvSpPr/>
            <p:nvPr/>
          </p:nvSpPr>
          <p:spPr>
            <a:xfrm>
              <a:off x="2850650" y="2450025"/>
              <a:ext cx="1138450" cy="1001600"/>
            </a:xfrm>
            <a:custGeom>
              <a:avLst/>
              <a:gdLst/>
              <a:ahLst/>
              <a:cxnLst/>
              <a:rect l="l" t="t" r="r" b="b"/>
              <a:pathLst>
                <a:path w="45538" h="40064" extrusionOk="0">
                  <a:moveTo>
                    <a:pt x="26566" y="1"/>
                  </a:moveTo>
                  <a:cubicBezTo>
                    <a:pt x="25507" y="1"/>
                    <a:pt x="24461" y="120"/>
                    <a:pt x="23460" y="407"/>
                  </a:cubicBezTo>
                  <a:cubicBezTo>
                    <a:pt x="22756" y="589"/>
                    <a:pt x="21895" y="1268"/>
                    <a:pt x="22182" y="2129"/>
                  </a:cubicBezTo>
                  <a:cubicBezTo>
                    <a:pt x="22338" y="2599"/>
                    <a:pt x="22782" y="2912"/>
                    <a:pt x="23252" y="3094"/>
                  </a:cubicBezTo>
                  <a:cubicBezTo>
                    <a:pt x="23721" y="3251"/>
                    <a:pt x="24217" y="3277"/>
                    <a:pt x="24713" y="3329"/>
                  </a:cubicBezTo>
                  <a:cubicBezTo>
                    <a:pt x="31393" y="4008"/>
                    <a:pt x="37395" y="9879"/>
                    <a:pt x="34029" y="16821"/>
                  </a:cubicBezTo>
                  <a:cubicBezTo>
                    <a:pt x="31277" y="22525"/>
                    <a:pt x="24636" y="25850"/>
                    <a:pt x="18346" y="25850"/>
                  </a:cubicBezTo>
                  <a:cubicBezTo>
                    <a:pt x="17240" y="25850"/>
                    <a:pt x="16145" y="25748"/>
                    <a:pt x="15084" y="25537"/>
                  </a:cubicBezTo>
                  <a:cubicBezTo>
                    <a:pt x="10856" y="24702"/>
                    <a:pt x="6968" y="20892"/>
                    <a:pt x="6655" y="16482"/>
                  </a:cubicBezTo>
                  <a:cubicBezTo>
                    <a:pt x="6368" y="12150"/>
                    <a:pt x="9003" y="9592"/>
                    <a:pt x="12239" y="7270"/>
                  </a:cubicBezTo>
                  <a:cubicBezTo>
                    <a:pt x="13570" y="6356"/>
                    <a:pt x="14927" y="4086"/>
                    <a:pt x="12578" y="3590"/>
                  </a:cubicBezTo>
                  <a:cubicBezTo>
                    <a:pt x="11895" y="3442"/>
                    <a:pt x="11237" y="3371"/>
                    <a:pt x="10603" y="3371"/>
                  </a:cubicBezTo>
                  <a:cubicBezTo>
                    <a:pt x="5014" y="3371"/>
                    <a:pt x="1387" y="8844"/>
                    <a:pt x="496" y="14211"/>
                  </a:cubicBezTo>
                  <a:cubicBezTo>
                    <a:pt x="0" y="17265"/>
                    <a:pt x="209" y="20422"/>
                    <a:pt x="914" y="23423"/>
                  </a:cubicBezTo>
                  <a:cubicBezTo>
                    <a:pt x="1462" y="25850"/>
                    <a:pt x="2271" y="28903"/>
                    <a:pt x="3836" y="30861"/>
                  </a:cubicBezTo>
                  <a:cubicBezTo>
                    <a:pt x="5193" y="32557"/>
                    <a:pt x="7281" y="33548"/>
                    <a:pt x="9029" y="34723"/>
                  </a:cubicBezTo>
                  <a:cubicBezTo>
                    <a:pt x="11065" y="36080"/>
                    <a:pt x="13257" y="37228"/>
                    <a:pt x="15527" y="38141"/>
                  </a:cubicBezTo>
                  <a:cubicBezTo>
                    <a:pt x="18400" y="39305"/>
                    <a:pt x="21487" y="40063"/>
                    <a:pt x="24580" y="40063"/>
                  </a:cubicBezTo>
                  <a:cubicBezTo>
                    <a:pt x="26066" y="40063"/>
                    <a:pt x="27553" y="39888"/>
                    <a:pt x="29019" y="39498"/>
                  </a:cubicBezTo>
                  <a:cubicBezTo>
                    <a:pt x="36926" y="37437"/>
                    <a:pt x="42119" y="29504"/>
                    <a:pt x="45537" y="20448"/>
                  </a:cubicBezTo>
                  <a:cubicBezTo>
                    <a:pt x="45355" y="15438"/>
                    <a:pt x="44233" y="10193"/>
                    <a:pt x="40918" y="6304"/>
                  </a:cubicBezTo>
                  <a:cubicBezTo>
                    <a:pt x="38805" y="3825"/>
                    <a:pt x="35934" y="1946"/>
                    <a:pt x="32776" y="1033"/>
                  </a:cubicBezTo>
                  <a:cubicBezTo>
                    <a:pt x="30845" y="476"/>
                    <a:pt x="28682" y="1"/>
                    <a:pt x="265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4"/>
            <p:cNvSpPr/>
            <p:nvPr/>
          </p:nvSpPr>
          <p:spPr>
            <a:xfrm>
              <a:off x="2834975" y="2433775"/>
              <a:ext cx="1170425" cy="1033725"/>
            </a:xfrm>
            <a:custGeom>
              <a:avLst/>
              <a:gdLst/>
              <a:ahLst/>
              <a:cxnLst/>
              <a:rect l="l" t="t" r="r" b="b"/>
              <a:pathLst>
                <a:path w="46817" h="41349" extrusionOk="0">
                  <a:moveTo>
                    <a:pt x="27170" y="1285"/>
                  </a:moveTo>
                  <a:cubicBezTo>
                    <a:pt x="29376" y="1285"/>
                    <a:pt x="31586" y="1822"/>
                    <a:pt x="33247" y="2309"/>
                  </a:cubicBezTo>
                  <a:cubicBezTo>
                    <a:pt x="36222" y="3144"/>
                    <a:pt x="38988" y="4945"/>
                    <a:pt x="41050" y="7372"/>
                  </a:cubicBezTo>
                  <a:cubicBezTo>
                    <a:pt x="43790" y="10582"/>
                    <a:pt x="45303" y="15148"/>
                    <a:pt x="45538" y="20994"/>
                  </a:cubicBezTo>
                  <a:cubicBezTo>
                    <a:pt x="41519" y="31563"/>
                    <a:pt x="36117" y="37800"/>
                    <a:pt x="29489" y="39548"/>
                  </a:cubicBezTo>
                  <a:cubicBezTo>
                    <a:pt x="28121" y="39901"/>
                    <a:pt x="26697" y="40079"/>
                    <a:pt x="25221" y="40079"/>
                  </a:cubicBezTo>
                  <a:cubicBezTo>
                    <a:pt x="22446" y="40079"/>
                    <a:pt x="19490" y="39452"/>
                    <a:pt x="16389" y="38191"/>
                  </a:cubicBezTo>
                  <a:cubicBezTo>
                    <a:pt x="14067" y="37252"/>
                    <a:pt x="11927" y="36129"/>
                    <a:pt x="10022" y="34851"/>
                  </a:cubicBezTo>
                  <a:cubicBezTo>
                    <a:pt x="9552" y="34538"/>
                    <a:pt x="9056" y="34224"/>
                    <a:pt x="8586" y="33937"/>
                  </a:cubicBezTo>
                  <a:cubicBezTo>
                    <a:pt x="7256" y="33128"/>
                    <a:pt x="5899" y="32293"/>
                    <a:pt x="4959" y="31119"/>
                  </a:cubicBezTo>
                  <a:cubicBezTo>
                    <a:pt x="3550" y="29371"/>
                    <a:pt x="2793" y="26631"/>
                    <a:pt x="2167" y="23943"/>
                  </a:cubicBezTo>
                  <a:cubicBezTo>
                    <a:pt x="1436" y="20811"/>
                    <a:pt x="1306" y="17784"/>
                    <a:pt x="1749" y="14966"/>
                  </a:cubicBezTo>
                  <a:cubicBezTo>
                    <a:pt x="2376" y="11182"/>
                    <a:pt x="4333" y="7763"/>
                    <a:pt x="6890" y="6041"/>
                  </a:cubicBezTo>
                  <a:cubicBezTo>
                    <a:pt x="7908" y="5336"/>
                    <a:pt x="9004" y="4893"/>
                    <a:pt x="10152" y="4736"/>
                  </a:cubicBezTo>
                  <a:cubicBezTo>
                    <a:pt x="10520" y="4685"/>
                    <a:pt x="10895" y="4658"/>
                    <a:pt x="11275" y="4658"/>
                  </a:cubicBezTo>
                  <a:cubicBezTo>
                    <a:pt x="11867" y="4658"/>
                    <a:pt x="12471" y="4724"/>
                    <a:pt x="13075" y="4867"/>
                  </a:cubicBezTo>
                  <a:cubicBezTo>
                    <a:pt x="13545" y="4945"/>
                    <a:pt x="13779" y="5128"/>
                    <a:pt x="13832" y="5336"/>
                  </a:cubicBezTo>
                  <a:cubicBezTo>
                    <a:pt x="13936" y="5858"/>
                    <a:pt x="13310" y="6824"/>
                    <a:pt x="12501" y="7398"/>
                  </a:cubicBezTo>
                  <a:cubicBezTo>
                    <a:pt x="9265" y="9694"/>
                    <a:pt x="6316" y="12461"/>
                    <a:pt x="6655" y="17184"/>
                  </a:cubicBezTo>
                  <a:cubicBezTo>
                    <a:pt x="6968" y="21646"/>
                    <a:pt x="10909" y="25900"/>
                    <a:pt x="15606" y="26839"/>
                  </a:cubicBezTo>
                  <a:cubicBezTo>
                    <a:pt x="16734" y="27062"/>
                    <a:pt x="17879" y="27169"/>
                    <a:pt x="19022" y="27169"/>
                  </a:cubicBezTo>
                  <a:cubicBezTo>
                    <a:pt x="25786" y="27169"/>
                    <a:pt x="32488" y="23424"/>
                    <a:pt x="35256" y="17732"/>
                  </a:cubicBezTo>
                  <a:cubicBezTo>
                    <a:pt x="37031" y="14052"/>
                    <a:pt x="36170" y="11104"/>
                    <a:pt x="35152" y="9277"/>
                  </a:cubicBezTo>
                  <a:cubicBezTo>
                    <a:pt x="33351" y="6067"/>
                    <a:pt x="29541" y="3744"/>
                    <a:pt x="25418" y="3353"/>
                  </a:cubicBezTo>
                  <a:lnTo>
                    <a:pt x="25235" y="3327"/>
                  </a:lnTo>
                  <a:cubicBezTo>
                    <a:pt x="24818" y="3301"/>
                    <a:pt x="24427" y="3249"/>
                    <a:pt x="24087" y="3144"/>
                  </a:cubicBezTo>
                  <a:cubicBezTo>
                    <a:pt x="23748" y="3014"/>
                    <a:pt x="23513" y="2805"/>
                    <a:pt x="23409" y="2570"/>
                  </a:cubicBezTo>
                  <a:cubicBezTo>
                    <a:pt x="23383" y="2466"/>
                    <a:pt x="23383" y="2361"/>
                    <a:pt x="23435" y="2257"/>
                  </a:cubicBezTo>
                  <a:cubicBezTo>
                    <a:pt x="23565" y="2022"/>
                    <a:pt x="23931" y="1761"/>
                    <a:pt x="24270" y="1657"/>
                  </a:cubicBezTo>
                  <a:cubicBezTo>
                    <a:pt x="25203" y="1391"/>
                    <a:pt x="26186" y="1285"/>
                    <a:pt x="27170" y="1285"/>
                  </a:cubicBezTo>
                  <a:close/>
                  <a:moveTo>
                    <a:pt x="27205" y="0"/>
                  </a:moveTo>
                  <a:cubicBezTo>
                    <a:pt x="26105" y="0"/>
                    <a:pt x="24995" y="123"/>
                    <a:pt x="23931" y="430"/>
                  </a:cubicBezTo>
                  <a:cubicBezTo>
                    <a:pt x="23383" y="587"/>
                    <a:pt x="22652" y="978"/>
                    <a:pt x="22313" y="1657"/>
                  </a:cubicBezTo>
                  <a:cubicBezTo>
                    <a:pt x="22104" y="2074"/>
                    <a:pt x="22052" y="2544"/>
                    <a:pt x="22208" y="2988"/>
                  </a:cubicBezTo>
                  <a:cubicBezTo>
                    <a:pt x="22417" y="3588"/>
                    <a:pt x="22939" y="4084"/>
                    <a:pt x="23670" y="4345"/>
                  </a:cubicBezTo>
                  <a:cubicBezTo>
                    <a:pt x="24166" y="4527"/>
                    <a:pt x="24661" y="4580"/>
                    <a:pt x="25131" y="4606"/>
                  </a:cubicBezTo>
                  <a:lnTo>
                    <a:pt x="25288" y="4632"/>
                  </a:lnTo>
                  <a:cubicBezTo>
                    <a:pt x="28993" y="4997"/>
                    <a:pt x="32438" y="7059"/>
                    <a:pt x="34030" y="9903"/>
                  </a:cubicBezTo>
                  <a:cubicBezTo>
                    <a:pt x="35282" y="12147"/>
                    <a:pt x="35308" y="14679"/>
                    <a:pt x="34082" y="17184"/>
                  </a:cubicBezTo>
                  <a:cubicBezTo>
                    <a:pt x="31563" y="22422"/>
                    <a:pt x="25351" y="25871"/>
                    <a:pt x="19055" y="25871"/>
                  </a:cubicBezTo>
                  <a:cubicBezTo>
                    <a:pt x="17980" y="25871"/>
                    <a:pt x="16903" y="25770"/>
                    <a:pt x="15841" y="25561"/>
                  </a:cubicBezTo>
                  <a:cubicBezTo>
                    <a:pt x="11692" y="24752"/>
                    <a:pt x="8221" y="21020"/>
                    <a:pt x="7934" y="17079"/>
                  </a:cubicBezTo>
                  <a:cubicBezTo>
                    <a:pt x="7647" y="13243"/>
                    <a:pt x="9865" y="10843"/>
                    <a:pt x="13258" y="8442"/>
                  </a:cubicBezTo>
                  <a:cubicBezTo>
                    <a:pt x="14327" y="7685"/>
                    <a:pt x="15345" y="6250"/>
                    <a:pt x="15084" y="5101"/>
                  </a:cubicBezTo>
                  <a:cubicBezTo>
                    <a:pt x="14980" y="4553"/>
                    <a:pt x="14588" y="3875"/>
                    <a:pt x="13362" y="3614"/>
                  </a:cubicBezTo>
                  <a:cubicBezTo>
                    <a:pt x="12647" y="3455"/>
                    <a:pt x="11937" y="3376"/>
                    <a:pt x="11240" y="3376"/>
                  </a:cubicBezTo>
                  <a:cubicBezTo>
                    <a:pt x="9421" y="3376"/>
                    <a:pt x="7688" y="3914"/>
                    <a:pt x="6160" y="4971"/>
                  </a:cubicBezTo>
                  <a:cubicBezTo>
                    <a:pt x="3289" y="6928"/>
                    <a:pt x="1175" y="10582"/>
                    <a:pt x="497" y="14757"/>
                  </a:cubicBezTo>
                  <a:cubicBezTo>
                    <a:pt x="1" y="17758"/>
                    <a:pt x="157" y="20942"/>
                    <a:pt x="914" y="24230"/>
                  </a:cubicBezTo>
                  <a:cubicBezTo>
                    <a:pt x="1567" y="27074"/>
                    <a:pt x="2402" y="29971"/>
                    <a:pt x="3967" y="31928"/>
                  </a:cubicBezTo>
                  <a:cubicBezTo>
                    <a:pt x="4385" y="32450"/>
                    <a:pt x="4855" y="32894"/>
                    <a:pt x="5377" y="33311"/>
                  </a:cubicBezTo>
                  <a:cubicBezTo>
                    <a:pt x="6186" y="33964"/>
                    <a:pt x="7047" y="34512"/>
                    <a:pt x="7908" y="35033"/>
                  </a:cubicBezTo>
                  <a:cubicBezTo>
                    <a:pt x="8404" y="35321"/>
                    <a:pt x="8873" y="35608"/>
                    <a:pt x="9317" y="35921"/>
                  </a:cubicBezTo>
                  <a:cubicBezTo>
                    <a:pt x="11274" y="37226"/>
                    <a:pt x="13492" y="38400"/>
                    <a:pt x="15893" y="39365"/>
                  </a:cubicBezTo>
                  <a:cubicBezTo>
                    <a:pt x="19178" y="40687"/>
                    <a:pt x="22293" y="41348"/>
                    <a:pt x="25228" y="41348"/>
                  </a:cubicBezTo>
                  <a:cubicBezTo>
                    <a:pt x="26117" y="41348"/>
                    <a:pt x="26989" y="41287"/>
                    <a:pt x="27845" y="41166"/>
                  </a:cubicBezTo>
                  <a:cubicBezTo>
                    <a:pt x="28497" y="41088"/>
                    <a:pt x="29150" y="40957"/>
                    <a:pt x="29802" y="40775"/>
                  </a:cubicBezTo>
                  <a:cubicBezTo>
                    <a:pt x="36404" y="39052"/>
                    <a:pt x="41806" y="33259"/>
                    <a:pt x="45877" y="23525"/>
                  </a:cubicBezTo>
                  <a:cubicBezTo>
                    <a:pt x="46190" y="22821"/>
                    <a:pt x="46477" y="22090"/>
                    <a:pt x="46764" y="21307"/>
                  </a:cubicBezTo>
                  <a:cubicBezTo>
                    <a:pt x="46817" y="21229"/>
                    <a:pt x="46817" y="21150"/>
                    <a:pt x="46817" y="21072"/>
                  </a:cubicBezTo>
                  <a:cubicBezTo>
                    <a:pt x="46582" y="14887"/>
                    <a:pt x="44990" y="9981"/>
                    <a:pt x="42015" y="6537"/>
                  </a:cubicBezTo>
                  <a:cubicBezTo>
                    <a:pt x="39797" y="3927"/>
                    <a:pt x="36796" y="1996"/>
                    <a:pt x="33586" y="1057"/>
                  </a:cubicBezTo>
                  <a:cubicBezTo>
                    <a:pt x="31862" y="559"/>
                    <a:pt x="29556" y="0"/>
                    <a:pt x="27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4"/>
            <p:cNvSpPr/>
            <p:nvPr/>
          </p:nvSpPr>
          <p:spPr>
            <a:xfrm>
              <a:off x="3406475" y="1700950"/>
              <a:ext cx="478900" cy="258425"/>
            </a:xfrm>
            <a:custGeom>
              <a:avLst/>
              <a:gdLst/>
              <a:ahLst/>
              <a:cxnLst/>
              <a:rect l="l" t="t" r="r" b="b"/>
              <a:pathLst>
                <a:path w="19156" h="10337" extrusionOk="0">
                  <a:moveTo>
                    <a:pt x="10593" y="0"/>
                  </a:moveTo>
                  <a:cubicBezTo>
                    <a:pt x="6985" y="0"/>
                    <a:pt x="2948" y="1625"/>
                    <a:pt x="1" y="7405"/>
                  </a:cubicBezTo>
                  <a:cubicBezTo>
                    <a:pt x="1" y="7405"/>
                    <a:pt x="3707" y="10337"/>
                    <a:pt x="8316" y="10337"/>
                  </a:cubicBezTo>
                  <a:cubicBezTo>
                    <a:pt x="11818" y="10337"/>
                    <a:pt x="15842" y="8643"/>
                    <a:pt x="19155" y="2682"/>
                  </a:cubicBezTo>
                  <a:cubicBezTo>
                    <a:pt x="19155" y="2682"/>
                    <a:pt x="15228" y="0"/>
                    <a:pt x="10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4"/>
            <p:cNvSpPr/>
            <p:nvPr/>
          </p:nvSpPr>
          <p:spPr>
            <a:xfrm>
              <a:off x="3388875" y="1684700"/>
              <a:ext cx="514750" cy="290950"/>
            </a:xfrm>
            <a:custGeom>
              <a:avLst/>
              <a:gdLst/>
              <a:ahLst/>
              <a:cxnLst/>
              <a:rect l="l" t="t" r="r" b="b"/>
              <a:pathLst>
                <a:path w="20590" h="11638" extrusionOk="0">
                  <a:moveTo>
                    <a:pt x="11285" y="1299"/>
                  </a:moveTo>
                  <a:cubicBezTo>
                    <a:pt x="14733" y="1299"/>
                    <a:pt x="17821" y="2868"/>
                    <a:pt x="18998" y="3541"/>
                  </a:cubicBezTo>
                  <a:cubicBezTo>
                    <a:pt x="16780" y="7298"/>
                    <a:pt x="14066" y="9543"/>
                    <a:pt x="10934" y="10169"/>
                  </a:cubicBezTo>
                  <a:cubicBezTo>
                    <a:pt x="10301" y="10294"/>
                    <a:pt x="9675" y="10349"/>
                    <a:pt x="9064" y="10349"/>
                  </a:cubicBezTo>
                  <a:cubicBezTo>
                    <a:pt x="5594" y="10349"/>
                    <a:pt x="2605" y="8583"/>
                    <a:pt x="1540" y="7873"/>
                  </a:cubicBezTo>
                  <a:cubicBezTo>
                    <a:pt x="3393" y="4454"/>
                    <a:pt x="5793" y="2340"/>
                    <a:pt x="8742" y="1610"/>
                  </a:cubicBezTo>
                  <a:cubicBezTo>
                    <a:pt x="9596" y="1391"/>
                    <a:pt x="10451" y="1299"/>
                    <a:pt x="11285" y="1299"/>
                  </a:cubicBezTo>
                  <a:close/>
                  <a:moveTo>
                    <a:pt x="11332" y="0"/>
                  </a:moveTo>
                  <a:cubicBezTo>
                    <a:pt x="10388" y="0"/>
                    <a:pt x="9412" y="106"/>
                    <a:pt x="8429" y="357"/>
                  </a:cubicBezTo>
                  <a:cubicBezTo>
                    <a:pt x="4984" y="1244"/>
                    <a:pt x="2192" y="3723"/>
                    <a:pt x="131" y="7768"/>
                  </a:cubicBezTo>
                  <a:cubicBezTo>
                    <a:pt x="0" y="8029"/>
                    <a:pt x="52" y="8368"/>
                    <a:pt x="313" y="8551"/>
                  </a:cubicBezTo>
                  <a:cubicBezTo>
                    <a:pt x="478" y="8692"/>
                    <a:pt x="4254" y="11637"/>
                    <a:pt x="8996" y="11637"/>
                  </a:cubicBezTo>
                  <a:cubicBezTo>
                    <a:pt x="9510" y="11637"/>
                    <a:pt x="10035" y="11603"/>
                    <a:pt x="10569" y="11526"/>
                  </a:cubicBezTo>
                  <a:cubicBezTo>
                    <a:pt x="10778" y="11500"/>
                    <a:pt x="10960" y="11474"/>
                    <a:pt x="11169" y="11422"/>
                  </a:cubicBezTo>
                  <a:cubicBezTo>
                    <a:pt x="14849" y="10691"/>
                    <a:pt x="17954" y="8081"/>
                    <a:pt x="20433" y="3645"/>
                  </a:cubicBezTo>
                  <a:cubicBezTo>
                    <a:pt x="20590" y="3358"/>
                    <a:pt x="20485" y="2993"/>
                    <a:pt x="20224" y="2810"/>
                  </a:cubicBezTo>
                  <a:cubicBezTo>
                    <a:pt x="20029" y="2658"/>
                    <a:pt x="16075" y="0"/>
                    <a:pt x="11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4"/>
            <p:cNvSpPr/>
            <p:nvPr/>
          </p:nvSpPr>
          <p:spPr>
            <a:xfrm>
              <a:off x="3515425" y="1704425"/>
              <a:ext cx="260325" cy="251750"/>
            </a:xfrm>
            <a:custGeom>
              <a:avLst/>
              <a:gdLst/>
              <a:ahLst/>
              <a:cxnLst/>
              <a:rect l="l" t="t" r="r" b="b"/>
              <a:pathLst>
                <a:path w="10413" h="10070" extrusionOk="0">
                  <a:moveTo>
                    <a:pt x="5222" y="0"/>
                  </a:moveTo>
                  <a:cubicBezTo>
                    <a:pt x="2601" y="0"/>
                    <a:pt x="384" y="2029"/>
                    <a:pt x="183" y="4683"/>
                  </a:cubicBezTo>
                  <a:cubicBezTo>
                    <a:pt x="1" y="7475"/>
                    <a:pt x="2088" y="9876"/>
                    <a:pt x="4855" y="10058"/>
                  </a:cubicBezTo>
                  <a:cubicBezTo>
                    <a:pt x="4969" y="10066"/>
                    <a:pt x="5082" y="10070"/>
                    <a:pt x="5194" y="10070"/>
                  </a:cubicBezTo>
                  <a:cubicBezTo>
                    <a:pt x="7839" y="10070"/>
                    <a:pt x="10055" y="8041"/>
                    <a:pt x="10230" y="5387"/>
                  </a:cubicBezTo>
                  <a:cubicBezTo>
                    <a:pt x="10413" y="2621"/>
                    <a:pt x="8325" y="194"/>
                    <a:pt x="5559" y="12"/>
                  </a:cubicBezTo>
                  <a:cubicBezTo>
                    <a:pt x="5446" y="4"/>
                    <a:pt x="5334" y="0"/>
                    <a:pt x="52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4"/>
            <p:cNvSpPr/>
            <p:nvPr/>
          </p:nvSpPr>
          <p:spPr>
            <a:xfrm>
              <a:off x="2484650" y="1961375"/>
              <a:ext cx="478875" cy="258850"/>
            </a:xfrm>
            <a:custGeom>
              <a:avLst/>
              <a:gdLst/>
              <a:ahLst/>
              <a:cxnLst/>
              <a:rect l="l" t="t" r="r" b="b"/>
              <a:pathLst>
                <a:path w="19155" h="10354" extrusionOk="0">
                  <a:moveTo>
                    <a:pt x="10605" y="0"/>
                  </a:moveTo>
                  <a:cubicBezTo>
                    <a:pt x="6993" y="0"/>
                    <a:pt x="2951" y="1629"/>
                    <a:pt x="0" y="7427"/>
                  </a:cubicBezTo>
                  <a:cubicBezTo>
                    <a:pt x="0" y="7427"/>
                    <a:pt x="3701" y="10353"/>
                    <a:pt x="8304" y="10353"/>
                  </a:cubicBezTo>
                  <a:cubicBezTo>
                    <a:pt x="11809" y="10353"/>
                    <a:pt x="15838" y="8656"/>
                    <a:pt x="19155" y="2677"/>
                  </a:cubicBezTo>
                  <a:cubicBezTo>
                    <a:pt x="19155" y="2677"/>
                    <a:pt x="15234" y="0"/>
                    <a:pt x="10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4"/>
            <p:cNvSpPr/>
            <p:nvPr/>
          </p:nvSpPr>
          <p:spPr>
            <a:xfrm>
              <a:off x="2466375" y="1945650"/>
              <a:ext cx="515425" cy="290325"/>
            </a:xfrm>
            <a:custGeom>
              <a:avLst/>
              <a:gdLst/>
              <a:ahLst/>
              <a:cxnLst/>
              <a:rect l="l" t="t" r="r" b="b"/>
              <a:pathLst>
                <a:path w="20617" h="11613" extrusionOk="0">
                  <a:moveTo>
                    <a:pt x="11309" y="1274"/>
                  </a:moveTo>
                  <a:cubicBezTo>
                    <a:pt x="14758" y="1274"/>
                    <a:pt x="17848" y="2847"/>
                    <a:pt x="19025" y="3541"/>
                  </a:cubicBezTo>
                  <a:cubicBezTo>
                    <a:pt x="16806" y="7299"/>
                    <a:pt x="14093" y="9517"/>
                    <a:pt x="10935" y="10143"/>
                  </a:cubicBezTo>
                  <a:cubicBezTo>
                    <a:pt x="10286" y="10275"/>
                    <a:pt x="9645" y="10333"/>
                    <a:pt x="9020" y="10333"/>
                  </a:cubicBezTo>
                  <a:cubicBezTo>
                    <a:pt x="5575" y="10333"/>
                    <a:pt x="2623" y="8576"/>
                    <a:pt x="1540" y="7847"/>
                  </a:cubicBezTo>
                  <a:cubicBezTo>
                    <a:pt x="3393" y="4454"/>
                    <a:pt x="5820" y="2341"/>
                    <a:pt x="8769" y="1584"/>
                  </a:cubicBezTo>
                  <a:cubicBezTo>
                    <a:pt x="9622" y="1365"/>
                    <a:pt x="10476" y="1274"/>
                    <a:pt x="11309" y="1274"/>
                  </a:cubicBezTo>
                  <a:close/>
                  <a:moveTo>
                    <a:pt x="11360" y="1"/>
                  </a:moveTo>
                  <a:cubicBezTo>
                    <a:pt x="10416" y="1"/>
                    <a:pt x="9440" y="106"/>
                    <a:pt x="8456" y="357"/>
                  </a:cubicBezTo>
                  <a:cubicBezTo>
                    <a:pt x="5011" y="1218"/>
                    <a:pt x="2219" y="3724"/>
                    <a:pt x="157" y="7742"/>
                  </a:cubicBezTo>
                  <a:cubicBezTo>
                    <a:pt x="1" y="8029"/>
                    <a:pt x="79" y="8369"/>
                    <a:pt x="314" y="8551"/>
                  </a:cubicBezTo>
                  <a:cubicBezTo>
                    <a:pt x="502" y="8693"/>
                    <a:pt x="4254" y="11612"/>
                    <a:pt x="9006" y="11612"/>
                  </a:cubicBezTo>
                  <a:cubicBezTo>
                    <a:pt x="9525" y="11612"/>
                    <a:pt x="10056" y="11577"/>
                    <a:pt x="10596" y="11500"/>
                  </a:cubicBezTo>
                  <a:cubicBezTo>
                    <a:pt x="10778" y="11474"/>
                    <a:pt x="10987" y="11448"/>
                    <a:pt x="11196" y="11422"/>
                  </a:cubicBezTo>
                  <a:cubicBezTo>
                    <a:pt x="14875" y="10665"/>
                    <a:pt x="17981" y="8056"/>
                    <a:pt x="20434" y="3619"/>
                  </a:cubicBezTo>
                  <a:cubicBezTo>
                    <a:pt x="20616" y="3332"/>
                    <a:pt x="20512" y="2967"/>
                    <a:pt x="20251" y="2784"/>
                  </a:cubicBezTo>
                  <a:cubicBezTo>
                    <a:pt x="20055" y="2654"/>
                    <a:pt x="16103" y="1"/>
                    <a:pt x="113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4"/>
            <p:cNvSpPr/>
            <p:nvPr/>
          </p:nvSpPr>
          <p:spPr>
            <a:xfrm>
              <a:off x="2593600" y="1965300"/>
              <a:ext cx="260325" cy="251275"/>
            </a:xfrm>
            <a:custGeom>
              <a:avLst/>
              <a:gdLst/>
              <a:ahLst/>
              <a:cxnLst/>
              <a:rect l="l" t="t" r="r" b="b"/>
              <a:pathLst>
                <a:path w="10413" h="10051" extrusionOk="0">
                  <a:moveTo>
                    <a:pt x="5179" y="1"/>
                  </a:moveTo>
                  <a:cubicBezTo>
                    <a:pt x="2552" y="1"/>
                    <a:pt x="357" y="2046"/>
                    <a:pt x="183" y="4686"/>
                  </a:cubicBezTo>
                  <a:cubicBezTo>
                    <a:pt x="0" y="7452"/>
                    <a:pt x="2088" y="9853"/>
                    <a:pt x="4854" y="10036"/>
                  </a:cubicBezTo>
                  <a:cubicBezTo>
                    <a:pt x="4982" y="10045"/>
                    <a:pt x="5109" y="10050"/>
                    <a:pt x="5235" y="10050"/>
                  </a:cubicBezTo>
                  <a:cubicBezTo>
                    <a:pt x="7838" y="10050"/>
                    <a:pt x="10031" y="8028"/>
                    <a:pt x="10230" y="5365"/>
                  </a:cubicBezTo>
                  <a:cubicBezTo>
                    <a:pt x="10413" y="2598"/>
                    <a:pt x="8325" y="198"/>
                    <a:pt x="5559" y="15"/>
                  </a:cubicBezTo>
                  <a:cubicBezTo>
                    <a:pt x="5431" y="5"/>
                    <a:pt x="5305" y="1"/>
                    <a:pt x="5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4"/>
            <p:cNvSpPr/>
            <p:nvPr/>
          </p:nvSpPr>
          <p:spPr>
            <a:xfrm>
              <a:off x="2936750" y="3222175"/>
              <a:ext cx="47000" cy="51575"/>
            </a:xfrm>
            <a:custGeom>
              <a:avLst/>
              <a:gdLst/>
              <a:ahLst/>
              <a:cxnLst/>
              <a:rect l="l" t="t" r="r" b="b"/>
              <a:pathLst>
                <a:path w="1880" h="2063" extrusionOk="0">
                  <a:moveTo>
                    <a:pt x="1123" y="1"/>
                  </a:moveTo>
                  <a:lnTo>
                    <a:pt x="1" y="627"/>
                  </a:lnTo>
                  <a:cubicBezTo>
                    <a:pt x="1" y="627"/>
                    <a:pt x="288" y="1149"/>
                    <a:pt x="732" y="2062"/>
                  </a:cubicBezTo>
                  <a:lnTo>
                    <a:pt x="1880" y="1514"/>
                  </a:lnTo>
                  <a:cubicBezTo>
                    <a:pt x="1436" y="549"/>
                    <a:pt x="1123" y="27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4"/>
            <p:cNvSpPr/>
            <p:nvPr/>
          </p:nvSpPr>
          <p:spPr>
            <a:xfrm>
              <a:off x="2969375" y="3021900"/>
              <a:ext cx="1257200" cy="1006975"/>
            </a:xfrm>
            <a:custGeom>
              <a:avLst/>
              <a:gdLst/>
              <a:ahLst/>
              <a:cxnLst/>
              <a:rect l="l" t="t" r="r" b="b"/>
              <a:pathLst>
                <a:path w="50288" h="40279" extrusionOk="0">
                  <a:moveTo>
                    <a:pt x="40501" y="0"/>
                  </a:moveTo>
                  <a:cubicBezTo>
                    <a:pt x="36430" y="9734"/>
                    <a:pt x="31028" y="15527"/>
                    <a:pt x="24426" y="17250"/>
                  </a:cubicBezTo>
                  <a:cubicBezTo>
                    <a:pt x="23774" y="17432"/>
                    <a:pt x="23121" y="17563"/>
                    <a:pt x="22469" y="17641"/>
                  </a:cubicBezTo>
                  <a:cubicBezTo>
                    <a:pt x="21613" y="17762"/>
                    <a:pt x="20741" y="17823"/>
                    <a:pt x="19852" y="17823"/>
                  </a:cubicBezTo>
                  <a:cubicBezTo>
                    <a:pt x="16917" y="17823"/>
                    <a:pt x="13802" y="17162"/>
                    <a:pt x="10517" y="15840"/>
                  </a:cubicBezTo>
                  <a:cubicBezTo>
                    <a:pt x="8116" y="14875"/>
                    <a:pt x="5898" y="13701"/>
                    <a:pt x="3941" y="12396"/>
                  </a:cubicBezTo>
                  <a:cubicBezTo>
                    <a:pt x="3497" y="12083"/>
                    <a:pt x="3028" y="11796"/>
                    <a:pt x="2532" y="11508"/>
                  </a:cubicBezTo>
                  <a:cubicBezTo>
                    <a:pt x="1671" y="10987"/>
                    <a:pt x="810" y="10439"/>
                    <a:pt x="1" y="9786"/>
                  </a:cubicBezTo>
                  <a:lnTo>
                    <a:pt x="1" y="9786"/>
                  </a:lnTo>
                  <a:cubicBezTo>
                    <a:pt x="2219" y="14327"/>
                    <a:pt x="8273" y="28210"/>
                    <a:pt x="3863" y="37187"/>
                  </a:cubicBezTo>
                  <a:cubicBezTo>
                    <a:pt x="9432" y="39386"/>
                    <a:pt x="14551" y="40278"/>
                    <a:pt x="19193" y="40278"/>
                  </a:cubicBezTo>
                  <a:cubicBezTo>
                    <a:pt x="39169" y="40278"/>
                    <a:pt x="50287" y="23747"/>
                    <a:pt x="50287" y="23747"/>
                  </a:cubicBezTo>
                  <a:cubicBezTo>
                    <a:pt x="42719" y="18894"/>
                    <a:pt x="40945" y="5976"/>
                    <a:pt x="40501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4"/>
            <p:cNvSpPr/>
            <p:nvPr/>
          </p:nvSpPr>
          <p:spPr>
            <a:xfrm>
              <a:off x="2923050" y="2954050"/>
              <a:ext cx="1325700" cy="1090300"/>
            </a:xfrm>
            <a:custGeom>
              <a:avLst/>
              <a:gdLst/>
              <a:ahLst/>
              <a:cxnLst/>
              <a:rect l="l" t="t" r="r" b="b"/>
              <a:pathLst>
                <a:path w="53028" h="43612" extrusionOk="0">
                  <a:moveTo>
                    <a:pt x="41937" y="5245"/>
                  </a:moveTo>
                  <a:cubicBezTo>
                    <a:pt x="42693" y="12161"/>
                    <a:pt x="44886" y="22077"/>
                    <a:pt x="51227" y="26618"/>
                  </a:cubicBezTo>
                  <a:cubicBezTo>
                    <a:pt x="49138" y="29396"/>
                    <a:pt x="38453" y="42326"/>
                    <a:pt x="20925" y="42326"/>
                  </a:cubicBezTo>
                  <a:cubicBezTo>
                    <a:pt x="16558" y="42326"/>
                    <a:pt x="11766" y="41524"/>
                    <a:pt x="6577" y="39562"/>
                  </a:cubicBezTo>
                  <a:cubicBezTo>
                    <a:pt x="10048" y="31472"/>
                    <a:pt x="5925" y="19990"/>
                    <a:pt x="3445" y="14379"/>
                  </a:cubicBezTo>
                  <a:lnTo>
                    <a:pt x="3445" y="14379"/>
                  </a:lnTo>
                  <a:cubicBezTo>
                    <a:pt x="3654" y="14510"/>
                    <a:pt x="3837" y="14640"/>
                    <a:pt x="4046" y="14770"/>
                  </a:cubicBezTo>
                  <a:cubicBezTo>
                    <a:pt x="4541" y="15058"/>
                    <a:pt x="4985" y="15345"/>
                    <a:pt x="5429" y="15632"/>
                  </a:cubicBezTo>
                  <a:cubicBezTo>
                    <a:pt x="7412" y="16989"/>
                    <a:pt x="9682" y="18163"/>
                    <a:pt x="12135" y="19155"/>
                  </a:cubicBezTo>
                  <a:cubicBezTo>
                    <a:pt x="15485" y="20519"/>
                    <a:pt x="18696" y="21189"/>
                    <a:pt x="21721" y="21189"/>
                  </a:cubicBezTo>
                  <a:cubicBezTo>
                    <a:pt x="22632" y="21189"/>
                    <a:pt x="23525" y="21128"/>
                    <a:pt x="24400" y="21007"/>
                  </a:cubicBezTo>
                  <a:cubicBezTo>
                    <a:pt x="25105" y="20903"/>
                    <a:pt x="25783" y="20773"/>
                    <a:pt x="26436" y="20590"/>
                  </a:cubicBezTo>
                  <a:cubicBezTo>
                    <a:pt x="32725" y="18946"/>
                    <a:pt x="37918" y="13779"/>
                    <a:pt x="41937" y="5245"/>
                  </a:cubicBezTo>
                  <a:close/>
                  <a:moveTo>
                    <a:pt x="42798" y="0"/>
                  </a:moveTo>
                  <a:lnTo>
                    <a:pt x="41780" y="2479"/>
                  </a:lnTo>
                  <a:cubicBezTo>
                    <a:pt x="37787" y="12004"/>
                    <a:pt x="32516" y="17667"/>
                    <a:pt x="26123" y="19337"/>
                  </a:cubicBezTo>
                  <a:cubicBezTo>
                    <a:pt x="25496" y="19520"/>
                    <a:pt x="24870" y="19624"/>
                    <a:pt x="24218" y="19729"/>
                  </a:cubicBezTo>
                  <a:cubicBezTo>
                    <a:pt x="23400" y="19843"/>
                    <a:pt x="22563" y="19900"/>
                    <a:pt x="21708" y="19900"/>
                  </a:cubicBezTo>
                  <a:cubicBezTo>
                    <a:pt x="18854" y="19900"/>
                    <a:pt x="15804" y="19260"/>
                    <a:pt x="12631" y="17954"/>
                  </a:cubicBezTo>
                  <a:cubicBezTo>
                    <a:pt x="10230" y="17015"/>
                    <a:pt x="8064" y="15867"/>
                    <a:pt x="6133" y="14562"/>
                  </a:cubicBezTo>
                  <a:cubicBezTo>
                    <a:pt x="5690" y="14249"/>
                    <a:pt x="5220" y="13962"/>
                    <a:pt x="4724" y="13674"/>
                  </a:cubicBezTo>
                  <a:cubicBezTo>
                    <a:pt x="3863" y="13126"/>
                    <a:pt x="3002" y="12605"/>
                    <a:pt x="2271" y="12004"/>
                  </a:cubicBezTo>
                  <a:lnTo>
                    <a:pt x="1" y="10204"/>
                  </a:lnTo>
                  <a:lnTo>
                    <a:pt x="1280" y="12787"/>
                  </a:lnTo>
                  <a:cubicBezTo>
                    <a:pt x="3289" y="16858"/>
                    <a:pt x="9474" y="30793"/>
                    <a:pt x="5142" y="39640"/>
                  </a:cubicBezTo>
                  <a:lnTo>
                    <a:pt x="4829" y="40266"/>
                  </a:lnTo>
                  <a:lnTo>
                    <a:pt x="5481" y="40501"/>
                  </a:lnTo>
                  <a:cubicBezTo>
                    <a:pt x="11066" y="42719"/>
                    <a:pt x="16216" y="43612"/>
                    <a:pt x="20903" y="43612"/>
                  </a:cubicBezTo>
                  <a:cubicBezTo>
                    <a:pt x="22173" y="43612"/>
                    <a:pt x="23408" y="43546"/>
                    <a:pt x="24609" y="43424"/>
                  </a:cubicBezTo>
                  <a:cubicBezTo>
                    <a:pt x="42485" y="41597"/>
                    <a:pt x="52532" y="27009"/>
                    <a:pt x="52662" y="26827"/>
                  </a:cubicBezTo>
                  <a:lnTo>
                    <a:pt x="53027" y="26279"/>
                  </a:lnTo>
                  <a:lnTo>
                    <a:pt x="52479" y="25940"/>
                  </a:lnTo>
                  <a:cubicBezTo>
                    <a:pt x="45094" y="21164"/>
                    <a:pt x="43398" y="8090"/>
                    <a:pt x="43007" y="2688"/>
                  </a:cubicBezTo>
                  <a:lnTo>
                    <a:pt x="427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4"/>
            <p:cNvSpPr/>
            <p:nvPr/>
          </p:nvSpPr>
          <p:spPr>
            <a:xfrm>
              <a:off x="3962975" y="2944250"/>
              <a:ext cx="35250" cy="78975"/>
            </a:xfrm>
            <a:custGeom>
              <a:avLst/>
              <a:gdLst/>
              <a:ahLst/>
              <a:cxnLst/>
              <a:rect l="l" t="t" r="r" b="b"/>
              <a:pathLst>
                <a:path w="1410" h="3159" extrusionOk="0">
                  <a:moveTo>
                    <a:pt x="0" y="1"/>
                  </a:moveTo>
                  <a:cubicBezTo>
                    <a:pt x="0" y="1"/>
                    <a:pt x="0" y="627"/>
                    <a:pt x="27" y="1671"/>
                  </a:cubicBezTo>
                  <a:lnTo>
                    <a:pt x="53" y="2010"/>
                  </a:lnTo>
                  <a:cubicBezTo>
                    <a:pt x="79" y="2375"/>
                    <a:pt x="105" y="2741"/>
                    <a:pt x="131" y="3158"/>
                  </a:cubicBezTo>
                  <a:lnTo>
                    <a:pt x="1410" y="3080"/>
                  </a:lnTo>
                  <a:cubicBezTo>
                    <a:pt x="1384" y="2663"/>
                    <a:pt x="1357" y="2297"/>
                    <a:pt x="1331" y="1958"/>
                  </a:cubicBezTo>
                  <a:lnTo>
                    <a:pt x="1331" y="1619"/>
                  </a:lnTo>
                  <a:cubicBezTo>
                    <a:pt x="1279" y="601"/>
                    <a:pt x="1279" y="27"/>
                    <a:pt x="12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4"/>
            <p:cNvSpPr/>
            <p:nvPr/>
          </p:nvSpPr>
          <p:spPr>
            <a:xfrm>
              <a:off x="1770275" y="3445275"/>
              <a:ext cx="4037050" cy="1986600"/>
            </a:xfrm>
            <a:custGeom>
              <a:avLst/>
              <a:gdLst/>
              <a:ahLst/>
              <a:cxnLst/>
              <a:rect l="l" t="t" r="r" b="b"/>
              <a:pathLst>
                <a:path w="161482" h="79464" extrusionOk="0">
                  <a:moveTo>
                    <a:pt x="122042" y="0"/>
                  </a:moveTo>
                  <a:cubicBezTo>
                    <a:pt x="115367" y="0"/>
                    <a:pt x="107633" y="1805"/>
                    <a:pt x="98747" y="5821"/>
                  </a:cubicBezTo>
                  <a:cubicBezTo>
                    <a:pt x="98747" y="5821"/>
                    <a:pt x="87579" y="21597"/>
                    <a:pt x="68126" y="21597"/>
                  </a:cubicBezTo>
                  <a:cubicBezTo>
                    <a:pt x="63258" y="21597"/>
                    <a:pt x="57870" y="20609"/>
                    <a:pt x="52009" y="18138"/>
                  </a:cubicBezTo>
                  <a:cubicBezTo>
                    <a:pt x="52009" y="18138"/>
                    <a:pt x="1" y="18634"/>
                    <a:pt x="20668" y="79463"/>
                  </a:cubicBezTo>
                  <a:cubicBezTo>
                    <a:pt x="20668" y="79463"/>
                    <a:pt x="159237" y="42616"/>
                    <a:pt x="159524" y="42486"/>
                  </a:cubicBezTo>
                  <a:cubicBezTo>
                    <a:pt x="161481" y="41677"/>
                    <a:pt x="152191" y="21896"/>
                    <a:pt x="149007" y="16311"/>
                  </a:cubicBezTo>
                  <a:cubicBezTo>
                    <a:pt x="143326" y="6326"/>
                    <a:pt x="134540" y="0"/>
                    <a:pt x="122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4"/>
            <p:cNvSpPr/>
            <p:nvPr/>
          </p:nvSpPr>
          <p:spPr>
            <a:xfrm>
              <a:off x="2099075" y="3428875"/>
              <a:ext cx="3704975" cy="2022575"/>
            </a:xfrm>
            <a:custGeom>
              <a:avLst/>
              <a:gdLst/>
              <a:ahLst/>
              <a:cxnLst/>
              <a:rect l="l" t="t" r="r" b="b"/>
              <a:pathLst>
                <a:path w="148199" h="80903" extrusionOk="0">
                  <a:moveTo>
                    <a:pt x="108863" y="1327"/>
                  </a:moveTo>
                  <a:cubicBezTo>
                    <a:pt x="120297" y="1327"/>
                    <a:pt x="129263" y="6682"/>
                    <a:pt x="135307" y="17280"/>
                  </a:cubicBezTo>
                  <a:cubicBezTo>
                    <a:pt x="138804" y="23413"/>
                    <a:pt x="146450" y="40297"/>
                    <a:pt x="146007" y="42594"/>
                  </a:cubicBezTo>
                  <a:cubicBezTo>
                    <a:pt x="140579" y="44055"/>
                    <a:pt x="17537" y="76805"/>
                    <a:pt x="7934" y="79363"/>
                  </a:cubicBezTo>
                  <a:cubicBezTo>
                    <a:pt x="1358" y="59660"/>
                    <a:pt x="1775" y="44368"/>
                    <a:pt x="9213" y="33877"/>
                  </a:cubicBezTo>
                  <a:cubicBezTo>
                    <a:pt x="17694" y="21926"/>
                    <a:pt x="33012" y="19864"/>
                    <a:pt x="37579" y="19499"/>
                  </a:cubicBezTo>
                  <a:cubicBezTo>
                    <a:pt x="38153" y="19473"/>
                    <a:pt x="38544" y="19446"/>
                    <a:pt x="38753" y="19446"/>
                  </a:cubicBezTo>
                  <a:cubicBezTo>
                    <a:pt x="44572" y="21887"/>
                    <a:pt x="49954" y="22872"/>
                    <a:pt x="54838" y="22872"/>
                  </a:cubicBezTo>
                  <a:cubicBezTo>
                    <a:pt x="55803" y="22872"/>
                    <a:pt x="56747" y="22834"/>
                    <a:pt x="57673" y="22761"/>
                  </a:cubicBezTo>
                  <a:cubicBezTo>
                    <a:pt x="74635" y="21456"/>
                    <a:pt x="84864" y="8512"/>
                    <a:pt x="86012" y="6999"/>
                  </a:cubicBezTo>
                  <a:cubicBezTo>
                    <a:pt x="94435" y="3210"/>
                    <a:pt x="102083" y="1327"/>
                    <a:pt x="108863" y="1327"/>
                  </a:cubicBezTo>
                  <a:close/>
                  <a:moveTo>
                    <a:pt x="108941" y="0"/>
                  </a:moveTo>
                  <a:cubicBezTo>
                    <a:pt x="102396" y="0"/>
                    <a:pt x="94604" y="1714"/>
                    <a:pt x="85334" y="5903"/>
                  </a:cubicBezTo>
                  <a:lnTo>
                    <a:pt x="85177" y="5955"/>
                  </a:lnTo>
                  <a:lnTo>
                    <a:pt x="85073" y="6111"/>
                  </a:lnTo>
                  <a:cubicBezTo>
                    <a:pt x="85021" y="6164"/>
                    <a:pt x="80663" y="12244"/>
                    <a:pt x="72834" y="16732"/>
                  </a:cubicBezTo>
                  <a:cubicBezTo>
                    <a:pt x="67152" y="20000"/>
                    <a:pt x="61200" y="21635"/>
                    <a:pt x="55032" y="21635"/>
                  </a:cubicBezTo>
                  <a:cubicBezTo>
                    <a:pt x="49868" y="21635"/>
                    <a:pt x="44553" y="20489"/>
                    <a:pt x="39118" y="18194"/>
                  </a:cubicBezTo>
                  <a:lnTo>
                    <a:pt x="38988" y="18142"/>
                  </a:lnTo>
                  <a:lnTo>
                    <a:pt x="38857" y="18142"/>
                  </a:lnTo>
                  <a:cubicBezTo>
                    <a:pt x="38649" y="18142"/>
                    <a:pt x="18529" y="18507"/>
                    <a:pt x="8169" y="33121"/>
                  </a:cubicBezTo>
                  <a:cubicBezTo>
                    <a:pt x="418" y="44081"/>
                    <a:pt x="1" y="59947"/>
                    <a:pt x="6916" y="80328"/>
                  </a:cubicBezTo>
                  <a:lnTo>
                    <a:pt x="7125" y="80902"/>
                  </a:lnTo>
                  <a:lnTo>
                    <a:pt x="7699" y="80746"/>
                  </a:lnTo>
                  <a:cubicBezTo>
                    <a:pt x="49374" y="69655"/>
                    <a:pt x="146320" y="43872"/>
                    <a:pt x="146607" y="43742"/>
                  </a:cubicBezTo>
                  <a:cubicBezTo>
                    <a:pt x="146789" y="43663"/>
                    <a:pt x="147050" y="43481"/>
                    <a:pt x="147181" y="43089"/>
                  </a:cubicBezTo>
                  <a:cubicBezTo>
                    <a:pt x="148199" y="40140"/>
                    <a:pt x="138987" y="21143"/>
                    <a:pt x="136429" y="16654"/>
                  </a:cubicBezTo>
                  <a:cubicBezTo>
                    <a:pt x="131628" y="8216"/>
                    <a:pt x="123273" y="0"/>
                    <a:pt x="1089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3" name="Google Shape;2713;p64"/>
          <p:cNvGrpSpPr/>
          <p:nvPr/>
        </p:nvGrpSpPr>
        <p:grpSpPr>
          <a:xfrm rot="-1340116">
            <a:off x="8828701" y="1089692"/>
            <a:ext cx="634703" cy="1272572"/>
            <a:chOff x="2520625" y="238275"/>
            <a:chExt cx="2610425" cy="5233875"/>
          </a:xfrm>
        </p:grpSpPr>
        <p:sp>
          <p:nvSpPr>
            <p:cNvPr id="2714" name="Google Shape;2714;p64"/>
            <p:cNvSpPr/>
            <p:nvPr/>
          </p:nvSpPr>
          <p:spPr>
            <a:xfrm>
              <a:off x="3136400" y="571875"/>
              <a:ext cx="1473950" cy="2166200"/>
            </a:xfrm>
            <a:custGeom>
              <a:avLst/>
              <a:gdLst/>
              <a:ahLst/>
              <a:cxnLst/>
              <a:rect l="l" t="t" r="r" b="b"/>
              <a:pathLst>
                <a:path w="58958" h="86648" extrusionOk="0">
                  <a:moveTo>
                    <a:pt x="28687" y="0"/>
                  </a:moveTo>
                  <a:cubicBezTo>
                    <a:pt x="16931" y="0"/>
                    <a:pt x="5269" y="8775"/>
                    <a:pt x="0" y="19118"/>
                  </a:cubicBezTo>
                  <a:cubicBezTo>
                    <a:pt x="0" y="22814"/>
                    <a:pt x="275" y="30123"/>
                    <a:pt x="2261" y="37622"/>
                  </a:cubicBezTo>
                  <a:cubicBezTo>
                    <a:pt x="4584" y="46452"/>
                    <a:pt x="8429" y="52895"/>
                    <a:pt x="13773" y="56887"/>
                  </a:cubicBezTo>
                  <a:cubicBezTo>
                    <a:pt x="13879" y="56908"/>
                    <a:pt x="13984" y="56972"/>
                    <a:pt x="14048" y="57077"/>
                  </a:cubicBezTo>
                  <a:cubicBezTo>
                    <a:pt x="17195" y="59359"/>
                    <a:pt x="20850" y="60816"/>
                    <a:pt x="24990" y="61429"/>
                  </a:cubicBezTo>
                  <a:cubicBezTo>
                    <a:pt x="25286" y="61471"/>
                    <a:pt x="25497" y="61725"/>
                    <a:pt x="25434" y="62020"/>
                  </a:cubicBezTo>
                  <a:cubicBezTo>
                    <a:pt x="25413" y="62274"/>
                    <a:pt x="25180" y="62464"/>
                    <a:pt x="24927" y="62464"/>
                  </a:cubicBezTo>
                  <a:lnTo>
                    <a:pt x="24842" y="62464"/>
                  </a:lnTo>
                  <a:cubicBezTo>
                    <a:pt x="21124" y="61915"/>
                    <a:pt x="17745" y="60690"/>
                    <a:pt x="14766" y="58788"/>
                  </a:cubicBezTo>
                  <a:lnTo>
                    <a:pt x="14766" y="58788"/>
                  </a:lnTo>
                  <a:cubicBezTo>
                    <a:pt x="16287" y="62717"/>
                    <a:pt x="19371" y="72984"/>
                    <a:pt x="14808" y="81898"/>
                  </a:cubicBezTo>
                  <a:cubicBezTo>
                    <a:pt x="15822" y="82659"/>
                    <a:pt x="19054" y="84834"/>
                    <a:pt x="23723" y="85975"/>
                  </a:cubicBezTo>
                  <a:cubicBezTo>
                    <a:pt x="25369" y="86366"/>
                    <a:pt x="27307" y="86648"/>
                    <a:pt x="29477" y="86648"/>
                  </a:cubicBezTo>
                  <a:cubicBezTo>
                    <a:pt x="34100" y="86648"/>
                    <a:pt x="39778" y="85371"/>
                    <a:pt x="45945" y="81159"/>
                  </a:cubicBezTo>
                  <a:cubicBezTo>
                    <a:pt x="42755" y="72244"/>
                    <a:pt x="41720" y="59591"/>
                    <a:pt x="41720" y="59464"/>
                  </a:cubicBezTo>
                  <a:cubicBezTo>
                    <a:pt x="41699" y="59274"/>
                    <a:pt x="41784" y="59084"/>
                    <a:pt x="41931" y="58979"/>
                  </a:cubicBezTo>
                  <a:cubicBezTo>
                    <a:pt x="52853" y="51564"/>
                    <a:pt x="55007" y="35404"/>
                    <a:pt x="55324" y="32574"/>
                  </a:cubicBezTo>
                  <a:cubicBezTo>
                    <a:pt x="55240" y="32405"/>
                    <a:pt x="55176" y="32172"/>
                    <a:pt x="55240" y="32067"/>
                  </a:cubicBezTo>
                  <a:cubicBezTo>
                    <a:pt x="55578" y="31285"/>
                    <a:pt x="56000" y="30546"/>
                    <a:pt x="56422" y="29806"/>
                  </a:cubicBezTo>
                  <a:cubicBezTo>
                    <a:pt x="56951" y="28877"/>
                    <a:pt x="57542" y="27990"/>
                    <a:pt x="58070" y="27081"/>
                  </a:cubicBezTo>
                  <a:cubicBezTo>
                    <a:pt x="58662" y="26046"/>
                    <a:pt x="58957" y="24948"/>
                    <a:pt x="58746" y="23765"/>
                  </a:cubicBezTo>
                  <a:cubicBezTo>
                    <a:pt x="58657" y="23217"/>
                    <a:pt x="58434" y="22929"/>
                    <a:pt x="58061" y="22929"/>
                  </a:cubicBezTo>
                  <a:cubicBezTo>
                    <a:pt x="57901" y="22929"/>
                    <a:pt x="57715" y="22981"/>
                    <a:pt x="57500" y="23089"/>
                  </a:cubicBezTo>
                  <a:cubicBezTo>
                    <a:pt x="56993" y="23321"/>
                    <a:pt x="56422" y="23680"/>
                    <a:pt x="56127" y="24145"/>
                  </a:cubicBezTo>
                  <a:cubicBezTo>
                    <a:pt x="55535" y="25011"/>
                    <a:pt x="55134" y="26004"/>
                    <a:pt x="54648" y="26933"/>
                  </a:cubicBezTo>
                  <a:cubicBezTo>
                    <a:pt x="54500" y="27208"/>
                    <a:pt x="54289" y="27588"/>
                    <a:pt x="54057" y="27631"/>
                  </a:cubicBezTo>
                  <a:cubicBezTo>
                    <a:pt x="54001" y="27643"/>
                    <a:pt x="53947" y="27649"/>
                    <a:pt x="53896" y="27649"/>
                  </a:cubicBezTo>
                  <a:cubicBezTo>
                    <a:pt x="53514" y="27649"/>
                    <a:pt x="53241" y="27324"/>
                    <a:pt x="53148" y="26933"/>
                  </a:cubicBezTo>
                  <a:cubicBezTo>
                    <a:pt x="53043" y="26342"/>
                    <a:pt x="53022" y="25751"/>
                    <a:pt x="52916" y="25159"/>
                  </a:cubicBezTo>
                  <a:cubicBezTo>
                    <a:pt x="51458" y="16224"/>
                    <a:pt x="47593" y="7077"/>
                    <a:pt x="39228" y="2620"/>
                  </a:cubicBezTo>
                  <a:cubicBezTo>
                    <a:pt x="35823" y="807"/>
                    <a:pt x="32251" y="0"/>
                    <a:pt x="28687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4"/>
            <p:cNvSpPr/>
            <p:nvPr/>
          </p:nvSpPr>
          <p:spPr>
            <a:xfrm>
              <a:off x="3461700" y="1363450"/>
              <a:ext cx="1085275" cy="1400800"/>
            </a:xfrm>
            <a:custGeom>
              <a:avLst/>
              <a:gdLst/>
              <a:ahLst/>
              <a:cxnLst/>
              <a:rect l="l" t="t" r="r" b="b"/>
              <a:pathLst>
                <a:path w="43411" h="56032" extrusionOk="0">
                  <a:moveTo>
                    <a:pt x="42866" y="1"/>
                  </a:moveTo>
                  <a:cubicBezTo>
                    <a:pt x="42604" y="1"/>
                    <a:pt x="42353" y="206"/>
                    <a:pt x="42333" y="488"/>
                  </a:cubicBezTo>
                  <a:cubicBezTo>
                    <a:pt x="42333" y="509"/>
                    <a:pt x="42333" y="657"/>
                    <a:pt x="42312" y="911"/>
                  </a:cubicBezTo>
                  <a:cubicBezTo>
                    <a:pt x="41995" y="3741"/>
                    <a:pt x="39841" y="19901"/>
                    <a:pt x="28919" y="27316"/>
                  </a:cubicBezTo>
                  <a:cubicBezTo>
                    <a:pt x="28772" y="27421"/>
                    <a:pt x="28687" y="27611"/>
                    <a:pt x="28708" y="27801"/>
                  </a:cubicBezTo>
                  <a:cubicBezTo>
                    <a:pt x="28708" y="27928"/>
                    <a:pt x="29743" y="40581"/>
                    <a:pt x="32933" y="49496"/>
                  </a:cubicBezTo>
                  <a:cubicBezTo>
                    <a:pt x="26766" y="53708"/>
                    <a:pt x="21088" y="54985"/>
                    <a:pt x="16465" y="54985"/>
                  </a:cubicBezTo>
                  <a:cubicBezTo>
                    <a:pt x="14295" y="54985"/>
                    <a:pt x="12357" y="54703"/>
                    <a:pt x="10711" y="54312"/>
                  </a:cubicBezTo>
                  <a:cubicBezTo>
                    <a:pt x="6042" y="53171"/>
                    <a:pt x="2810" y="50996"/>
                    <a:pt x="1796" y="50235"/>
                  </a:cubicBezTo>
                  <a:cubicBezTo>
                    <a:pt x="6359" y="41321"/>
                    <a:pt x="3275" y="31054"/>
                    <a:pt x="1754" y="27125"/>
                  </a:cubicBezTo>
                  <a:cubicBezTo>
                    <a:pt x="1395" y="26175"/>
                    <a:pt x="1120" y="25605"/>
                    <a:pt x="1078" y="25478"/>
                  </a:cubicBezTo>
                  <a:cubicBezTo>
                    <a:pt x="1057" y="25457"/>
                    <a:pt x="1057" y="25436"/>
                    <a:pt x="1036" y="25414"/>
                  </a:cubicBezTo>
                  <a:cubicBezTo>
                    <a:pt x="972" y="25309"/>
                    <a:pt x="867" y="25245"/>
                    <a:pt x="761" y="25224"/>
                  </a:cubicBezTo>
                  <a:cubicBezTo>
                    <a:pt x="704" y="25205"/>
                    <a:pt x="647" y="25195"/>
                    <a:pt x="590" y="25195"/>
                  </a:cubicBezTo>
                  <a:cubicBezTo>
                    <a:pt x="521" y="25195"/>
                    <a:pt x="451" y="25211"/>
                    <a:pt x="381" y="25245"/>
                  </a:cubicBezTo>
                  <a:cubicBezTo>
                    <a:pt x="106" y="25372"/>
                    <a:pt x="1" y="25668"/>
                    <a:pt x="128" y="25942"/>
                  </a:cubicBezTo>
                  <a:cubicBezTo>
                    <a:pt x="128" y="25942"/>
                    <a:pt x="128" y="25964"/>
                    <a:pt x="149" y="26006"/>
                  </a:cubicBezTo>
                  <a:cubicBezTo>
                    <a:pt x="592" y="26999"/>
                    <a:pt x="6211" y="39863"/>
                    <a:pt x="677" y="50151"/>
                  </a:cubicBezTo>
                  <a:cubicBezTo>
                    <a:pt x="550" y="50362"/>
                    <a:pt x="592" y="50636"/>
                    <a:pt x="782" y="50805"/>
                  </a:cubicBezTo>
                  <a:cubicBezTo>
                    <a:pt x="951" y="50932"/>
                    <a:pt x="4521" y="53890"/>
                    <a:pt x="10415" y="55326"/>
                  </a:cubicBezTo>
                  <a:cubicBezTo>
                    <a:pt x="12134" y="55732"/>
                    <a:pt x="14153" y="56031"/>
                    <a:pt x="16423" y="56031"/>
                  </a:cubicBezTo>
                  <a:cubicBezTo>
                    <a:pt x="16636" y="56031"/>
                    <a:pt x="16851" y="56028"/>
                    <a:pt x="17069" y="56023"/>
                  </a:cubicBezTo>
                  <a:cubicBezTo>
                    <a:pt x="21843" y="55939"/>
                    <a:pt x="27631" y="54502"/>
                    <a:pt x="33884" y="50129"/>
                  </a:cubicBezTo>
                  <a:cubicBezTo>
                    <a:pt x="34074" y="49982"/>
                    <a:pt x="34158" y="49728"/>
                    <a:pt x="34074" y="49517"/>
                  </a:cubicBezTo>
                  <a:cubicBezTo>
                    <a:pt x="31095" y="41490"/>
                    <a:pt x="29955" y="30019"/>
                    <a:pt x="29786" y="28013"/>
                  </a:cubicBezTo>
                  <a:cubicBezTo>
                    <a:pt x="41256" y="19964"/>
                    <a:pt x="43199" y="2685"/>
                    <a:pt x="43368" y="742"/>
                  </a:cubicBezTo>
                  <a:cubicBezTo>
                    <a:pt x="43389" y="636"/>
                    <a:pt x="43389" y="573"/>
                    <a:pt x="43389" y="573"/>
                  </a:cubicBezTo>
                  <a:cubicBezTo>
                    <a:pt x="43410" y="277"/>
                    <a:pt x="43199" y="23"/>
                    <a:pt x="42904" y="2"/>
                  </a:cubicBezTo>
                  <a:cubicBezTo>
                    <a:pt x="42891" y="1"/>
                    <a:pt x="42878" y="1"/>
                    <a:pt x="42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4"/>
            <p:cNvSpPr/>
            <p:nvPr/>
          </p:nvSpPr>
          <p:spPr>
            <a:xfrm>
              <a:off x="3093100" y="238275"/>
              <a:ext cx="1545775" cy="1154075"/>
            </a:xfrm>
            <a:custGeom>
              <a:avLst/>
              <a:gdLst/>
              <a:ahLst/>
              <a:cxnLst/>
              <a:rect l="l" t="t" r="r" b="b"/>
              <a:pathLst>
                <a:path w="61831" h="46163" extrusionOk="0">
                  <a:moveTo>
                    <a:pt x="42602" y="1"/>
                  </a:moveTo>
                  <a:cubicBezTo>
                    <a:pt x="29433" y="1"/>
                    <a:pt x="10561" y="972"/>
                    <a:pt x="5281" y="2803"/>
                  </a:cubicBezTo>
                  <a:cubicBezTo>
                    <a:pt x="4310" y="3163"/>
                    <a:pt x="3422" y="3796"/>
                    <a:pt x="2514" y="4346"/>
                  </a:cubicBezTo>
                  <a:cubicBezTo>
                    <a:pt x="1373" y="5022"/>
                    <a:pt x="0" y="25068"/>
                    <a:pt x="211" y="32124"/>
                  </a:cubicBezTo>
                  <a:cubicBezTo>
                    <a:pt x="148" y="32440"/>
                    <a:pt x="148" y="32821"/>
                    <a:pt x="211" y="33138"/>
                  </a:cubicBezTo>
                  <a:cubicBezTo>
                    <a:pt x="275" y="33391"/>
                    <a:pt x="465" y="33560"/>
                    <a:pt x="676" y="33602"/>
                  </a:cubicBezTo>
                  <a:cubicBezTo>
                    <a:pt x="700" y="33605"/>
                    <a:pt x="724" y="33606"/>
                    <a:pt x="747" y="33606"/>
                  </a:cubicBezTo>
                  <a:cubicBezTo>
                    <a:pt x="913" y="33606"/>
                    <a:pt x="1075" y="33542"/>
                    <a:pt x="1204" y="33412"/>
                  </a:cubicBezTo>
                  <a:cubicBezTo>
                    <a:pt x="1416" y="33159"/>
                    <a:pt x="1542" y="32821"/>
                    <a:pt x="1690" y="32525"/>
                  </a:cubicBezTo>
                  <a:cubicBezTo>
                    <a:pt x="1711" y="32504"/>
                    <a:pt x="1711" y="32483"/>
                    <a:pt x="1732" y="32462"/>
                  </a:cubicBezTo>
                  <a:cubicBezTo>
                    <a:pt x="7001" y="22119"/>
                    <a:pt x="18663" y="13344"/>
                    <a:pt x="30419" y="13344"/>
                  </a:cubicBezTo>
                  <a:cubicBezTo>
                    <a:pt x="33983" y="13344"/>
                    <a:pt x="37555" y="14151"/>
                    <a:pt x="40960" y="15964"/>
                  </a:cubicBezTo>
                  <a:cubicBezTo>
                    <a:pt x="49325" y="20421"/>
                    <a:pt x="53190" y="29568"/>
                    <a:pt x="54648" y="38503"/>
                  </a:cubicBezTo>
                  <a:cubicBezTo>
                    <a:pt x="54754" y="39095"/>
                    <a:pt x="54775" y="39686"/>
                    <a:pt x="54880" y="40277"/>
                  </a:cubicBezTo>
                  <a:cubicBezTo>
                    <a:pt x="54973" y="40668"/>
                    <a:pt x="55246" y="40993"/>
                    <a:pt x="55628" y="40993"/>
                  </a:cubicBezTo>
                  <a:cubicBezTo>
                    <a:pt x="55679" y="40993"/>
                    <a:pt x="55733" y="40987"/>
                    <a:pt x="55789" y="40975"/>
                  </a:cubicBezTo>
                  <a:cubicBezTo>
                    <a:pt x="56021" y="40932"/>
                    <a:pt x="56232" y="40552"/>
                    <a:pt x="56380" y="40277"/>
                  </a:cubicBezTo>
                  <a:cubicBezTo>
                    <a:pt x="56866" y="39348"/>
                    <a:pt x="57267" y="38355"/>
                    <a:pt x="57859" y="37489"/>
                  </a:cubicBezTo>
                  <a:cubicBezTo>
                    <a:pt x="58154" y="37024"/>
                    <a:pt x="58725" y="36665"/>
                    <a:pt x="59232" y="36433"/>
                  </a:cubicBezTo>
                  <a:cubicBezTo>
                    <a:pt x="59447" y="36325"/>
                    <a:pt x="59633" y="36273"/>
                    <a:pt x="59793" y="36273"/>
                  </a:cubicBezTo>
                  <a:cubicBezTo>
                    <a:pt x="60166" y="36273"/>
                    <a:pt x="60389" y="36561"/>
                    <a:pt x="60478" y="37109"/>
                  </a:cubicBezTo>
                  <a:cubicBezTo>
                    <a:pt x="60689" y="38292"/>
                    <a:pt x="60394" y="39411"/>
                    <a:pt x="59802" y="40425"/>
                  </a:cubicBezTo>
                  <a:cubicBezTo>
                    <a:pt x="59274" y="41334"/>
                    <a:pt x="58683" y="42221"/>
                    <a:pt x="58154" y="43150"/>
                  </a:cubicBezTo>
                  <a:cubicBezTo>
                    <a:pt x="57732" y="43890"/>
                    <a:pt x="57310" y="44629"/>
                    <a:pt x="56972" y="45411"/>
                  </a:cubicBezTo>
                  <a:cubicBezTo>
                    <a:pt x="56908" y="45516"/>
                    <a:pt x="56972" y="45749"/>
                    <a:pt x="57056" y="45918"/>
                  </a:cubicBezTo>
                  <a:cubicBezTo>
                    <a:pt x="57098" y="46023"/>
                    <a:pt x="57141" y="46087"/>
                    <a:pt x="57204" y="46129"/>
                  </a:cubicBezTo>
                  <a:cubicBezTo>
                    <a:pt x="57242" y="46152"/>
                    <a:pt x="57288" y="46162"/>
                    <a:pt x="57339" y="46162"/>
                  </a:cubicBezTo>
                  <a:cubicBezTo>
                    <a:pt x="57519" y="46162"/>
                    <a:pt x="57767" y="46042"/>
                    <a:pt x="57964" y="45960"/>
                  </a:cubicBezTo>
                  <a:cubicBezTo>
                    <a:pt x="58028" y="45939"/>
                    <a:pt x="58070" y="45833"/>
                    <a:pt x="58112" y="45749"/>
                  </a:cubicBezTo>
                  <a:cubicBezTo>
                    <a:pt x="58133" y="45727"/>
                    <a:pt x="58154" y="45685"/>
                    <a:pt x="58176" y="45643"/>
                  </a:cubicBezTo>
                  <a:cubicBezTo>
                    <a:pt x="59105" y="44080"/>
                    <a:pt x="60035" y="42517"/>
                    <a:pt x="60922" y="40911"/>
                  </a:cubicBezTo>
                  <a:cubicBezTo>
                    <a:pt x="61471" y="39939"/>
                    <a:pt x="61830" y="38883"/>
                    <a:pt x="61788" y="37743"/>
                  </a:cubicBezTo>
                  <a:cubicBezTo>
                    <a:pt x="61746" y="37362"/>
                    <a:pt x="61788" y="36940"/>
                    <a:pt x="61640" y="36623"/>
                  </a:cubicBezTo>
                  <a:cubicBezTo>
                    <a:pt x="61133" y="35525"/>
                    <a:pt x="61175" y="34384"/>
                    <a:pt x="61154" y="33243"/>
                  </a:cubicBezTo>
                  <a:cubicBezTo>
                    <a:pt x="61006" y="26948"/>
                    <a:pt x="60964" y="20653"/>
                    <a:pt x="59718" y="14464"/>
                  </a:cubicBezTo>
                  <a:cubicBezTo>
                    <a:pt x="58978" y="10662"/>
                    <a:pt x="58345" y="6859"/>
                    <a:pt x="57331" y="3120"/>
                  </a:cubicBezTo>
                  <a:cubicBezTo>
                    <a:pt x="56866" y="1367"/>
                    <a:pt x="55873" y="649"/>
                    <a:pt x="54162" y="438"/>
                  </a:cubicBezTo>
                  <a:cubicBezTo>
                    <a:pt x="51881" y="144"/>
                    <a:pt x="47663" y="1"/>
                    <a:pt x="426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4"/>
            <p:cNvSpPr/>
            <p:nvPr/>
          </p:nvSpPr>
          <p:spPr>
            <a:xfrm>
              <a:off x="3159625" y="1035575"/>
              <a:ext cx="1204625" cy="441000"/>
            </a:xfrm>
            <a:custGeom>
              <a:avLst/>
              <a:gdLst/>
              <a:ahLst/>
              <a:cxnLst/>
              <a:rect l="l" t="t" r="r" b="b"/>
              <a:pathLst>
                <a:path w="48185" h="17640" extrusionOk="0">
                  <a:moveTo>
                    <a:pt x="25519" y="4668"/>
                  </a:moveTo>
                  <a:cubicBezTo>
                    <a:pt x="26152" y="4921"/>
                    <a:pt x="26744" y="5238"/>
                    <a:pt x="27230" y="5682"/>
                  </a:cubicBezTo>
                  <a:cubicBezTo>
                    <a:pt x="29046" y="7266"/>
                    <a:pt x="30039" y="10139"/>
                    <a:pt x="29659" y="12653"/>
                  </a:cubicBezTo>
                  <a:cubicBezTo>
                    <a:pt x="29427" y="14195"/>
                    <a:pt x="28624" y="15462"/>
                    <a:pt x="27441" y="16138"/>
                  </a:cubicBezTo>
                  <a:cubicBezTo>
                    <a:pt x="26919" y="16436"/>
                    <a:pt x="26348" y="16584"/>
                    <a:pt x="25791" y="16584"/>
                  </a:cubicBezTo>
                  <a:cubicBezTo>
                    <a:pt x="25245" y="16584"/>
                    <a:pt x="24712" y="16442"/>
                    <a:pt x="24251" y="16159"/>
                  </a:cubicBezTo>
                  <a:cubicBezTo>
                    <a:pt x="23237" y="15504"/>
                    <a:pt x="22878" y="14490"/>
                    <a:pt x="22688" y="13138"/>
                  </a:cubicBezTo>
                  <a:cubicBezTo>
                    <a:pt x="22287" y="10308"/>
                    <a:pt x="22984" y="6463"/>
                    <a:pt x="25519" y="4668"/>
                  </a:cubicBezTo>
                  <a:close/>
                  <a:moveTo>
                    <a:pt x="41406" y="0"/>
                  </a:moveTo>
                  <a:cubicBezTo>
                    <a:pt x="37256" y="0"/>
                    <a:pt x="33687" y="446"/>
                    <a:pt x="30440" y="1351"/>
                  </a:cubicBezTo>
                  <a:cubicBezTo>
                    <a:pt x="28349" y="1943"/>
                    <a:pt x="26723" y="2640"/>
                    <a:pt x="25371" y="3506"/>
                  </a:cubicBezTo>
                  <a:cubicBezTo>
                    <a:pt x="24420" y="3210"/>
                    <a:pt x="23427" y="3041"/>
                    <a:pt x="22456" y="2914"/>
                  </a:cubicBezTo>
                  <a:cubicBezTo>
                    <a:pt x="21375" y="2752"/>
                    <a:pt x="20237" y="2672"/>
                    <a:pt x="19013" y="2672"/>
                  </a:cubicBezTo>
                  <a:cubicBezTo>
                    <a:pt x="18012" y="2672"/>
                    <a:pt x="16954" y="2725"/>
                    <a:pt x="15823" y="2830"/>
                  </a:cubicBezTo>
                  <a:cubicBezTo>
                    <a:pt x="10605" y="3316"/>
                    <a:pt x="5113" y="4140"/>
                    <a:pt x="339" y="6822"/>
                  </a:cubicBezTo>
                  <a:cubicBezTo>
                    <a:pt x="85" y="6970"/>
                    <a:pt x="1" y="7287"/>
                    <a:pt x="149" y="7540"/>
                  </a:cubicBezTo>
                  <a:cubicBezTo>
                    <a:pt x="233" y="7709"/>
                    <a:pt x="412" y="7803"/>
                    <a:pt x="596" y="7803"/>
                  </a:cubicBezTo>
                  <a:cubicBezTo>
                    <a:pt x="689" y="7803"/>
                    <a:pt x="782" y="7780"/>
                    <a:pt x="867" y="7731"/>
                  </a:cubicBezTo>
                  <a:cubicBezTo>
                    <a:pt x="5451" y="5153"/>
                    <a:pt x="10816" y="4351"/>
                    <a:pt x="15907" y="3886"/>
                  </a:cubicBezTo>
                  <a:cubicBezTo>
                    <a:pt x="17021" y="3780"/>
                    <a:pt x="18063" y="3726"/>
                    <a:pt x="19047" y="3726"/>
                  </a:cubicBezTo>
                  <a:cubicBezTo>
                    <a:pt x="20209" y="3726"/>
                    <a:pt x="21289" y="3801"/>
                    <a:pt x="22308" y="3949"/>
                  </a:cubicBezTo>
                  <a:cubicBezTo>
                    <a:pt x="22984" y="4034"/>
                    <a:pt x="23660" y="4161"/>
                    <a:pt x="24293" y="4309"/>
                  </a:cubicBezTo>
                  <a:cubicBezTo>
                    <a:pt x="21885" y="6484"/>
                    <a:pt x="21209" y="10287"/>
                    <a:pt x="21653" y="13286"/>
                  </a:cubicBezTo>
                  <a:cubicBezTo>
                    <a:pt x="21843" y="14638"/>
                    <a:pt x="22244" y="16138"/>
                    <a:pt x="23702" y="17046"/>
                  </a:cubicBezTo>
                  <a:cubicBezTo>
                    <a:pt x="24327" y="17429"/>
                    <a:pt x="25048" y="17639"/>
                    <a:pt x="25774" y="17639"/>
                  </a:cubicBezTo>
                  <a:cubicBezTo>
                    <a:pt x="25808" y="17639"/>
                    <a:pt x="25843" y="17639"/>
                    <a:pt x="25878" y="17638"/>
                  </a:cubicBezTo>
                  <a:cubicBezTo>
                    <a:pt x="26596" y="17617"/>
                    <a:pt x="27314" y="17427"/>
                    <a:pt x="27969" y="17046"/>
                  </a:cubicBezTo>
                  <a:cubicBezTo>
                    <a:pt x="29427" y="16222"/>
                    <a:pt x="30419" y="14659"/>
                    <a:pt x="30715" y="12800"/>
                  </a:cubicBezTo>
                  <a:cubicBezTo>
                    <a:pt x="31138" y="9906"/>
                    <a:pt x="30018" y="6738"/>
                    <a:pt x="27927" y="4879"/>
                  </a:cubicBezTo>
                  <a:cubicBezTo>
                    <a:pt x="27525" y="4520"/>
                    <a:pt x="27082" y="4224"/>
                    <a:pt x="26596" y="3992"/>
                  </a:cubicBezTo>
                  <a:cubicBezTo>
                    <a:pt x="27715" y="3358"/>
                    <a:pt x="29067" y="2830"/>
                    <a:pt x="30715" y="2365"/>
                  </a:cubicBezTo>
                  <a:cubicBezTo>
                    <a:pt x="33865" y="1492"/>
                    <a:pt x="37345" y="1055"/>
                    <a:pt x="41391" y="1055"/>
                  </a:cubicBezTo>
                  <a:cubicBezTo>
                    <a:pt x="43315" y="1055"/>
                    <a:pt x="45367" y="1154"/>
                    <a:pt x="47572" y="1351"/>
                  </a:cubicBezTo>
                  <a:cubicBezTo>
                    <a:pt x="47586" y="1352"/>
                    <a:pt x="47599" y="1353"/>
                    <a:pt x="47613" y="1353"/>
                  </a:cubicBezTo>
                  <a:cubicBezTo>
                    <a:pt x="47891" y="1353"/>
                    <a:pt x="48123" y="1147"/>
                    <a:pt x="48163" y="865"/>
                  </a:cubicBezTo>
                  <a:cubicBezTo>
                    <a:pt x="48185" y="570"/>
                    <a:pt x="47973" y="316"/>
                    <a:pt x="47678" y="295"/>
                  </a:cubicBezTo>
                  <a:cubicBezTo>
                    <a:pt x="45441" y="99"/>
                    <a:pt x="43359" y="0"/>
                    <a:pt x="414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4"/>
            <p:cNvSpPr/>
            <p:nvPr/>
          </p:nvSpPr>
          <p:spPr>
            <a:xfrm>
              <a:off x="3227750" y="1206725"/>
              <a:ext cx="415125" cy="228675"/>
            </a:xfrm>
            <a:custGeom>
              <a:avLst/>
              <a:gdLst/>
              <a:ahLst/>
              <a:cxnLst/>
              <a:rect l="l" t="t" r="r" b="b"/>
              <a:pathLst>
                <a:path w="16605" h="9147" extrusionOk="0">
                  <a:moveTo>
                    <a:pt x="8435" y="1068"/>
                  </a:moveTo>
                  <a:cubicBezTo>
                    <a:pt x="10641" y="1068"/>
                    <a:pt x="12945" y="2025"/>
                    <a:pt x="15295" y="3926"/>
                  </a:cubicBezTo>
                  <a:cubicBezTo>
                    <a:pt x="14429" y="4962"/>
                    <a:pt x="11788" y="7792"/>
                    <a:pt x="8281" y="8067"/>
                  </a:cubicBezTo>
                  <a:cubicBezTo>
                    <a:pt x="8090" y="8082"/>
                    <a:pt x="7898" y="8090"/>
                    <a:pt x="7707" y="8090"/>
                  </a:cubicBezTo>
                  <a:cubicBezTo>
                    <a:pt x="5518" y="8090"/>
                    <a:pt x="3366" y="7089"/>
                    <a:pt x="1268" y="5088"/>
                  </a:cubicBezTo>
                  <a:cubicBezTo>
                    <a:pt x="1944" y="4159"/>
                    <a:pt x="4057" y="1666"/>
                    <a:pt x="7267" y="1159"/>
                  </a:cubicBezTo>
                  <a:cubicBezTo>
                    <a:pt x="7653" y="1099"/>
                    <a:pt x="8043" y="1068"/>
                    <a:pt x="8435" y="1068"/>
                  </a:cubicBezTo>
                  <a:close/>
                  <a:moveTo>
                    <a:pt x="8439" y="1"/>
                  </a:moveTo>
                  <a:cubicBezTo>
                    <a:pt x="7997" y="1"/>
                    <a:pt x="7557" y="35"/>
                    <a:pt x="7120" y="103"/>
                  </a:cubicBezTo>
                  <a:cubicBezTo>
                    <a:pt x="2705" y="800"/>
                    <a:pt x="233" y="4708"/>
                    <a:pt x="128" y="4877"/>
                  </a:cubicBezTo>
                  <a:cubicBezTo>
                    <a:pt x="1" y="5088"/>
                    <a:pt x="43" y="5342"/>
                    <a:pt x="212" y="5532"/>
                  </a:cubicBezTo>
                  <a:cubicBezTo>
                    <a:pt x="2602" y="7922"/>
                    <a:pt x="5093" y="9146"/>
                    <a:pt x="7664" y="9146"/>
                  </a:cubicBezTo>
                  <a:cubicBezTo>
                    <a:pt x="7729" y="9146"/>
                    <a:pt x="7794" y="9146"/>
                    <a:pt x="7859" y="9144"/>
                  </a:cubicBezTo>
                  <a:cubicBezTo>
                    <a:pt x="8028" y="9144"/>
                    <a:pt x="8197" y="9144"/>
                    <a:pt x="8366" y="9123"/>
                  </a:cubicBezTo>
                  <a:cubicBezTo>
                    <a:pt x="13140" y="8743"/>
                    <a:pt x="16309" y="4349"/>
                    <a:pt x="16456" y="4159"/>
                  </a:cubicBezTo>
                  <a:cubicBezTo>
                    <a:pt x="16604" y="3926"/>
                    <a:pt x="16583" y="3631"/>
                    <a:pt x="16372" y="3441"/>
                  </a:cubicBezTo>
                  <a:cubicBezTo>
                    <a:pt x="13669" y="1152"/>
                    <a:pt x="11011" y="1"/>
                    <a:pt x="84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4"/>
            <p:cNvSpPr/>
            <p:nvPr/>
          </p:nvSpPr>
          <p:spPr>
            <a:xfrm>
              <a:off x="3337600" y="1224575"/>
              <a:ext cx="195425" cy="193350"/>
            </a:xfrm>
            <a:custGeom>
              <a:avLst/>
              <a:gdLst/>
              <a:ahLst/>
              <a:cxnLst/>
              <a:rect l="l" t="t" r="r" b="b"/>
              <a:pathLst>
                <a:path w="7817" h="7734" extrusionOk="0">
                  <a:moveTo>
                    <a:pt x="3902" y="1"/>
                  </a:moveTo>
                  <a:cubicBezTo>
                    <a:pt x="3876" y="1"/>
                    <a:pt x="3850" y="1"/>
                    <a:pt x="3824" y="2"/>
                  </a:cubicBezTo>
                  <a:cubicBezTo>
                    <a:pt x="1691" y="44"/>
                    <a:pt x="1" y="1818"/>
                    <a:pt x="43" y="3952"/>
                  </a:cubicBezTo>
                  <a:cubicBezTo>
                    <a:pt x="85" y="6059"/>
                    <a:pt x="1816" y="7734"/>
                    <a:pt x="3915" y="7734"/>
                  </a:cubicBezTo>
                  <a:cubicBezTo>
                    <a:pt x="3941" y="7734"/>
                    <a:pt x="3967" y="7734"/>
                    <a:pt x="3993" y="7733"/>
                  </a:cubicBezTo>
                  <a:cubicBezTo>
                    <a:pt x="6127" y="7691"/>
                    <a:pt x="7816" y="5916"/>
                    <a:pt x="7774" y="3783"/>
                  </a:cubicBezTo>
                  <a:cubicBezTo>
                    <a:pt x="7733" y="1675"/>
                    <a:pt x="6001" y="1"/>
                    <a:pt x="3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4"/>
            <p:cNvSpPr/>
            <p:nvPr/>
          </p:nvSpPr>
          <p:spPr>
            <a:xfrm>
              <a:off x="3966575" y="1120425"/>
              <a:ext cx="415625" cy="227825"/>
            </a:xfrm>
            <a:custGeom>
              <a:avLst/>
              <a:gdLst/>
              <a:ahLst/>
              <a:cxnLst/>
              <a:rect l="l" t="t" r="r" b="b"/>
              <a:pathLst>
                <a:path w="16625" h="9113" extrusionOk="0">
                  <a:moveTo>
                    <a:pt x="8636" y="1056"/>
                  </a:moveTo>
                  <a:cubicBezTo>
                    <a:pt x="8736" y="1056"/>
                    <a:pt x="8836" y="1058"/>
                    <a:pt x="8936" y="1062"/>
                  </a:cubicBezTo>
                  <a:cubicBezTo>
                    <a:pt x="12189" y="1189"/>
                    <a:pt x="14597" y="3428"/>
                    <a:pt x="15378" y="4273"/>
                  </a:cubicBezTo>
                  <a:cubicBezTo>
                    <a:pt x="13372" y="6681"/>
                    <a:pt x="11154" y="7970"/>
                    <a:pt x="8767" y="8054"/>
                  </a:cubicBezTo>
                  <a:lnTo>
                    <a:pt x="8661" y="8054"/>
                  </a:lnTo>
                  <a:cubicBezTo>
                    <a:pt x="8617" y="8055"/>
                    <a:pt x="8573" y="8056"/>
                    <a:pt x="8529" y="8056"/>
                  </a:cubicBezTo>
                  <a:cubicBezTo>
                    <a:pt x="5123" y="8056"/>
                    <a:pt x="2269" y="5656"/>
                    <a:pt x="1310" y="4738"/>
                  </a:cubicBezTo>
                  <a:cubicBezTo>
                    <a:pt x="3705" y="2302"/>
                    <a:pt x="6178" y="1056"/>
                    <a:pt x="8636" y="1056"/>
                  </a:cubicBezTo>
                  <a:close/>
                  <a:moveTo>
                    <a:pt x="8693" y="1"/>
                  </a:moveTo>
                  <a:cubicBezTo>
                    <a:pt x="5777" y="1"/>
                    <a:pt x="2905" y="1460"/>
                    <a:pt x="190" y="4379"/>
                  </a:cubicBezTo>
                  <a:cubicBezTo>
                    <a:pt x="0" y="4590"/>
                    <a:pt x="0" y="4907"/>
                    <a:pt x="190" y="5097"/>
                  </a:cubicBezTo>
                  <a:cubicBezTo>
                    <a:pt x="336" y="5264"/>
                    <a:pt x="3856" y="9113"/>
                    <a:pt x="8496" y="9113"/>
                  </a:cubicBezTo>
                  <a:cubicBezTo>
                    <a:pt x="8558" y="9113"/>
                    <a:pt x="8620" y="9112"/>
                    <a:pt x="8682" y="9111"/>
                  </a:cubicBezTo>
                  <a:lnTo>
                    <a:pt x="8809" y="9111"/>
                  </a:lnTo>
                  <a:cubicBezTo>
                    <a:pt x="11618" y="9005"/>
                    <a:pt x="14196" y="7484"/>
                    <a:pt x="16477" y="4569"/>
                  </a:cubicBezTo>
                  <a:cubicBezTo>
                    <a:pt x="16625" y="4379"/>
                    <a:pt x="16625" y="4104"/>
                    <a:pt x="16477" y="3914"/>
                  </a:cubicBezTo>
                  <a:cubicBezTo>
                    <a:pt x="16350" y="3766"/>
                    <a:pt x="13456" y="175"/>
                    <a:pt x="8999" y="6"/>
                  </a:cubicBezTo>
                  <a:cubicBezTo>
                    <a:pt x="8897" y="3"/>
                    <a:pt x="8795" y="1"/>
                    <a:pt x="86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4"/>
            <p:cNvSpPr/>
            <p:nvPr/>
          </p:nvSpPr>
          <p:spPr>
            <a:xfrm>
              <a:off x="4073250" y="1138125"/>
              <a:ext cx="202800" cy="193575"/>
            </a:xfrm>
            <a:custGeom>
              <a:avLst/>
              <a:gdLst/>
              <a:ahLst/>
              <a:cxnLst/>
              <a:rect l="l" t="t" r="r" b="b"/>
              <a:pathLst>
                <a:path w="8112" h="7743" extrusionOk="0">
                  <a:moveTo>
                    <a:pt x="4052" y="1"/>
                  </a:moveTo>
                  <a:cubicBezTo>
                    <a:pt x="3935" y="1"/>
                    <a:pt x="3816" y="6"/>
                    <a:pt x="3697" y="16"/>
                  </a:cubicBezTo>
                  <a:cubicBezTo>
                    <a:pt x="1563" y="228"/>
                    <a:pt x="0" y="2108"/>
                    <a:pt x="212" y="4241"/>
                  </a:cubicBezTo>
                  <a:cubicBezTo>
                    <a:pt x="391" y="6237"/>
                    <a:pt x="2098" y="7742"/>
                    <a:pt x="4067" y="7742"/>
                  </a:cubicBezTo>
                  <a:cubicBezTo>
                    <a:pt x="4182" y="7742"/>
                    <a:pt x="4298" y="7737"/>
                    <a:pt x="4415" y="7727"/>
                  </a:cubicBezTo>
                  <a:cubicBezTo>
                    <a:pt x="6549" y="7515"/>
                    <a:pt x="8112" y="5635"/>
                    <a:pt x="7901" y="3502"/>
                  </a:cubicBezTo>
                  <a:cubicBezTo>
                    <a:pt x="7721" y="1488"/>
                    <a:pt x="6035" y="1"/>
                    <a:pt x="40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4"/>
            <p:cNvSpPr/>
            <p:nvPr/>
          </p:nvSpPr>
          <p:spPr>
            <a:xfrm>
              <a:off x="3614850" y="1595125"/>
              <a:ext cx="409300" cy="229375"/>
            </a:xfrm>
            <a:custGeom>
              <a:avLst/>
              <a:gdLst/>
              <a:ahLst/>
              <a:cxnLst/>
              <a:rect l="l" t="t" r="r" b="b"/>
              <a:pathLst>
                <a:path w="16372" h="9175" extrusionOk="0">
                  <a:moveTo>
                    <a:pt x="8422" y="0"/>
                  </a:moveTo>
                  <a:cubicBezTo>
                    <a:pt x="5795" y="0"/>
                    <a:pt x="2821" y="1197"/>
                    <a:pt x="1" y="4994"/>
                  </a:cubicBezTo>
                  <a:cubicBezTo>
                    <a:pt x="1" y="4994"/>
                    <a:pt x="3823" y="9175"/>
                    <a:pt x="8383" y="9175"/>
                  </a:cubicBezTo>
                  <a:cubicBezTo>
                    <a:pt x="10997" y="9175"/>
                    <a:pt x="13854" y="7800"/>
                    <a:pt x="16372" y="3473"/>
                  </a:cubicBezTo>
                  <a:cubicBezTo>
                    <a:pt x="16372" y="3473"/>
                    <a:pt x="12899" y="0"/>
                    <a:pt x="8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4"/>
            <p:cNvSpPr/>
            <p:nvPr/>
          </p:nvSpPr>
          <p:spPr>
            <a:xfrm>
              <a:off x="3109475" y="973200"/>
              <a:ext cx="663825" cy="1160300"/>
            </a:xfrm>
            <a:custGeom>
              <a:avLst/>
              <a:gdLst/>
              <a:ahLst/>
              <a:cxnLst/>
              <a:rect l="l" t="t" r="r" b="b"/>
              <a:pathLst>
                <a:path w="26553" h="46412" extrusionOk="0">
                  <a:moveTo>
                    <a:pt x="596" y="0"/>
                  </a:moveTo>
                  <a:cubicBezTo>
                    <a:pt x="336" y="0"/>
                    <a:pt x="105" y="205"/>
                    <a:pt x="85" y="487"/>
                  </a:cubicBezTo>
                  <a:cubicBezTo>
                    <a:pt x="85" y="530"/>
                    <a:pt x="0" y="1924"/>
                    <a:pt x="42" y="4205"/>
                  </a:cubicBezTo>
                  <a:cubicBezTo>
                    <a:pt x="85" y="8198"/>
                    <a:pt x="486" y="14936"/>
                    <a:pt x="2303" y="21802"/>
                  </a:cubicBezTo>
                  <a:cubicBezTo>
                    <a:pt x="4647" y="30758"/>
                    <a:pt x="8703" y="37433"/>
                    <a:pt x="14238" y="41616"/>
                  </a:cubicBezTo>
                  <a:cubicBezTo>
                    <a:pt x="14766" y="42017"/>
                    <a:pt x="15294" y="42376"/>
                    <a:pt x="15843" y="42735"/>
                  </a:cubicBezTo>
                  <a:cubicBezTo>
                    <a:pt x="18822" y="44637"/>
                    <a:pt x="22201" y="45862"/>
                    <a:pt x="25919" y="46411"/>
                  </a:cubicBezTo>
                  <a:lnTo>
                    <a:pt x="26004" y="46411"/>
                  </a:lnTo>
                  <a:cubicBezTo>
                    <a:pt x="26257" y="46411"/>
                    <a:pt x="26490" y="46221"/>
                    <a:pt x="26511" y="45967"/>
                  </a:cubicBezTo>
                  <a:cubicBezTo>
                    <a:pt x="26553" y="45672"/>
                    <a:pt x="26363" y="45418"/>
                    <a:pt x="26067" y="45376"/>
                  </a:cubicBezTo>
                  <a:cubicBezTo>
                    <a:pt x="21927" y="44763"/>
                    <a:pt x="18272" y="43306"/>
                    <a:pt x="15125" y="41024"/>
                  </a:cubicBezTo>
                  <a:cubicBezTo>
                    <a:pt x="15040" y="40961"/>
                    <a:pt x="14935" y="40898"/>
                    <a:pt x="14850" y="40834"/>
                  </a:cubicBezTo>
                  <a:cubicBezTo>
                    <a:pt x="9506" y="36842"/>
                    <a:pt x="5661" y="30399"/>
                    <a:pt x="3338" y="21569"/>
                  </a:cubicBezTo>
                  <a:cubicBezTo>
                    <a:pt x="1352" y="14070"/>
                    <a:pt x="1077" y="6761"/>
                    <a:pt x="1077" y="3065"/>
                  </a:cubicBezTo>
                  <a:cubicBezTo>
                    <a:pt x="1077" y="1501"/>
                    <a:pt x="1141" y="593"/>
                    <a:pt x="1141" y="551"/>
                  </a:cubicBezTo>
                  <a:cubicBezTo>
                    <a:pt x="1162" y="255"/>
                    <a:pt x="930" y="23"/>
                    <a:pt x="634" y="2"/>
                  </a:cubicBezTo>
                  <a:cubicBezTo>
                    <a:pt x="621" y="1"/>
                    <a:pt x="609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4"/>
            <p:cNvSpPr/>
            <p:nvPr/>
          </p:nvSpPr>
          <p:spPr>
            <a:xfrm>
              <a:off x="2542275" y="2430775"/>
              <a:ext cx="2572400" cy="2359050"/>
            </a:xfrm>
            <a:custGeom>
              <a:avLst/>
              <a:gdLst/>
              <a:ahLst/>
              <a:cxnLst/>
              <a:rect l="l" t="t" r="r" b="b"/>
              <a:pathLst>
                <a:path w="102896" h="94362" extrusionOk="0">
                  <a:moveTo>
                    <a:pt x="76385" y="1"/>
                  </a:moveTo>
                  <a:cubicBezTo>
                    <a:pt x="75498" y="8831"/>
                    <a:pt x="70851" y="17534"/>
                    <a:pt x="57500" y="19731"/>
                  </a:cubicBezTo>
                  <a:cubicBezTo>
                    <a:pt x="56158" y="19953"/>
                    <a:pt x="54855" y="20056"/>
                    <a:pt x="53592" y="20056"/>
                  </a:cubicBezTo>
                  <a:cubicBezTo>
                    <a:pt x="36947" y="20056"/>
                    <a:pt x="27293" y="2134"/>
                    <a:pt x="27293" y="2134"/>
                  </a:cubicBezTo>
                  <a:cubicBezTo>
                    <a:pt x="21801" y="2979"/>
                    <a:pt x="15189" y="5958"/>
                    <a:pt x="9359" y="14133"/>
                  </a:cubicBezTo>
                  <a:cubicBezTo>
                    <a:pt x="761" y="26216"/>
                    <a:pt x="1" y="39883"/>
                    <a:pt x="445" y="47614"/>
                  </a:cubicBezTo>
                  <a:lnTo>
                    <a:pt x="24526" y="52874"/>
                  </a:lnTo>
                  <a:cubicBezTo>
                    <a:pt x="24526" y="52874"/>
                    <a:pt x="24484" y="54374"/>
                    <a:pt x="24484" y="56803"/>
                  </a:cubicBezTo>
                  <a:cubicBezTo>
                    <a:pt x="24505" y="59528"/>
                    <a:pt x="24568" y="67450"/>
                    <a:pt x="19351" y="83441"/>
                  </a:cubicBezTo>
                  <a:cubicBezTo>
                    <a:pt x="19351" y="83441"/>
                    <a:pt x="20555" y="86356"/>
                    <a:pt x="21885" y="90559"/>
                  </a:cubicBezTo>
                  <a:lnTo>
                    <a:pt x="68548" y="94362"/>
                  </a:lnTo>
                  <a:cubicBezTo>
                    <a:pt x="71484" y="87729"/>
                    <a:pt x="74801" y="82490"/>
                    <a:pt x="74801" y="82490"/>
                  </a:cubicBezTo>
                  <a:cubicBezTo>
                    <a:pt x="72731" y="68210"/>
                    <a:pt x="73491" y="60437"/>
                    <a:pt x="74040" y="56824"/>
                  </a:cubicBezTo>
                  <a:cubicBezTo>
                    <a:pt x="74146" y="56233"/>
                    <a:pt x="74231" y="55747"/>
                    <a:pt x="74294" y="55367"/>
                  </a:cubicBezTo>
                  <a:cubicBezTo>
                    <a:pt x="74716" y="52980"/>
                    <a:pt x="74928" y="51501"/>
                    <a:pt x="74928" y="51501"/>
                  </a:cubicBezTo>
                  <a:lnTo>
                    <a:pt x="99558" y="50424"/>
                  </a:lnTo>
                  <a:cubicBezTo>
                    <a:pt x="101311" y="42883"/>
                    <a:pt x="102896" y="29279"/>
                    <a:pt x="96495" y="15928"/>
                  </a:cubicBezTo>
                  <a:cubicBezTo>
                    <a:pt x="90834" y="4141"/>
                    <a:pt x="82363" y="782"/>
                    <a:pt x="763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4"/>
            <p:cNvSpPr/>
            <p:nvPr/>
          </p:nvSpPr>
          <p:spPr>
            <a:xfrm>
              <a:off x="2529600" y="2417450"/>
              <a:ext cx="2601450" cy="2385800"/>
            </a:xfrm>
            <a:custGeom>
              <a:avLst/>
              <a:gdLst/>
              <a:ahLst/>
              <a:cxnLst/>
              <a:rect l="l" t="t" r="r" b="b"/>
              <a:pathLst>
                <a:path w="104058" h="95432" extrusionOk="0">
                  <a:moveTo>
                    <a:pt x="77357" y="1125"/>
                  </a:moveTo>
                  <a:cubicBezTo>
                    <a:pt x="83250" y="2034"/>
                    <a:pt x="91151" y="5519"/>
                    <a:pt x="96516" y="16694"/>
                  </a:cubicBezTo>
                  <a:cubicBezTo>
                    <a:pt x="102832" y="29833"/>
                    <a:pt x="101248" y="43331"/>
                    <a:pt x="99643" y="50429"/>
                  </a:cubicBezTo>
                  <a:lnTo>
                    <a:pt x="75413" y="51485"/>
                  </a:lnTo>
                  <a:cubicBezTo>
                    <a:pt x="75160" y="51506"/>
                    <a:pt x="74949" y="51696"/>
                    <a:pt x="74907" y="51950"/>
                  </a:cubicBezTo>
                  <a:cubicBezTo>
                    <a:pt x="74907" y="51971"/>
                    <a:pt x="74695" y="53449"/>
                    <a:pt x="74273" y="55794"/>
                  </a:cubicBezTo>
                  <a:cubicBezTo>
                    <a:pt x="74209" y="56174"/>
                    <a:pt x="74125" y="56660"/>
                    <a:pt x="74019" y="57273"/>
                  </a:cubicBezTo>
                  <a:cubicBezTo>
                    <a:pt x="73005" y="63864"/>
                    <a:pt x="73259" y="72482"/>
                    <a:pt x="74759" y="82917"/>
                  </a:cubicBezTo>
                  <a:cubicBezTo>
                    <a:pt x="74167" y="83847"/>
                    <a:pt x="71315" y="88557"/>
                    <a:pt x="68717" y="94324"/>
                  </a:cubicBezTo>
                  <a:lnTo>
                    <a:pt x="22794" y="90585"/>
                  </a:lnTo>
                  <a:cubicBezTo>
                    <a:pt x="21695" y="87184"/>
                    <a:pt x="20702" y="84650"/>
                    <a:pt x="20428" y="83952"/>
                  </a:cubicBezTo>
                  <a:cubicBezTo>
                    <a:pt x="25582" y="68088"/>
                    <a:pt x="25540" y="60019"/>
                    <a:pt x="25540" y="57378"/>
                  </a:cubicBezTo>
                  <a:lnTo>
                    <a:pt x="25540" y="57336"/>
                  </a:lnTo>
                  <a:cubicBezTo>
                    <a:pt x="25519" y="54949"/>
                    <a:pt x="25561" y="53428"/>
                    <a:pt x="25561" y="53428"/>
                  </a:cubicBezTo>
                  <a:cubicBezTo>
                    <a:pt x="25561" y="53175"/>
                    <a:pt x="25392" y="52942"/>
                    <a:pt x="25138" y="52879"/>
                  </a:cubicBezTo>
                  <a:lnTo>
                    <a:pt x="1459" y="47704"/>
                  </a:lnTo>
                  <a:cubicBezTo>
                    <a:pt x="1099" y="40416"/>
                    <a:pt x="1839" y="26875"/>
                    <a:pt x="10309" y="14983"/>
                  </a:cubicBezTo>
                  <a:cubicBezTo>
                    <a:pt x="15062" y="8329"/>
                    <a:pt x="20829" y="4378"/>
                    <a:pt x="27504" y="3259"/>
                  </a:cubicBezTo>
                  <a:cubicBezTo>
                    <a:pt x="28223" y="4484"/>
                    <a:pt x="30905" y="8878"/>
                    <a:pt x="35405" y="13039"/>
                  </a:cubicBezTo>
                  <a:cubicBezTo>
                    <a:pt x="41155" y="18366"/>
                    <a:pt x="47582" y="21115"/>
                    <a:pt x="54170" y="21115"/>
                  </a:cubicBezTo>
                  <a:cubicBezTo>
                    <a:pt x="55473" y="21115"/>
                    <a:pt x="56781" y="21008"/>
                    <a:pt x="58092" y="20792"/>
                  </a:cubicBezTo>
                  <a:cubicBezTo>
                    <a:pt x="59169" y="20623"/>
                    <a:pt x="60183" y="20411"/>
                    <a:pt x="61134" y="20158"/>
                  </a:cubicBezTo>
                  <a:cubicBezTo>
                    <a:pt x="72921" y="17032"/>
                    <a:pt x="76512" y="8350"/>
                    <a:pt x="77357" y="1125"/>
                  </a:cubicBezTo>
                  <a:close/>
                  <a:moveTo>
                    <a:pt x="76880" y="0"/>
                  </a:moveTo>
                  <a:cubicBezTo>
                    <a:pt x="76758" y="0"/>
                    <a:pt x="76642" y="41"/>
                    <a:pt x="76554" y="111"/>
                  </a:cubicBezTo>
                  <a:cubicBezTo>
                    <a:pt x="76449" y="196"/>
                    <a:pt x="76364" y="323"/>
                    <a:pt x="76343" y="470"/>
                  </a:cubicBezTo>
                  <a:cubicBezTo>
                    <a:pt x="75604" y="8012"/>
                    <a:pt x="71801" y="17454"/>
                    <a:pt x="57923" y="19757"/>
                  </a:cubicBezTo>
                  <a:cubicBezTo>
                    <a:pt x="56639" y="19967"/>
                    <a:pt x="55391" y="20065"/>
                    <a:pt x="54179" y="20065"/>
                  </a:cubicBezTo>
                  <a:cubicBezTo>
                    <a:pt x="38005" y="20065"/>
                    <a:pt x="28363" y="2610"/>
                    <a:pt x="28265" y="2414"/>
                  </a:cubicBezTo>
                  <a:cubicBezTo>
                    <a:pt x="28168" y="2240"/>
                    <a:pt x="27983" y="2137"/>
                    <a:pt x="27774" y="2137"/>
                  </a:cubicBezTo>
                  <a:cubicBezTo>
                    <a:pt x="27755" y="2137"/>
                    <a:pt x="27735" y="2137"/>
                    <a:pt x="27716" y="2139"/>
                  </a:cubicBezTo>
                  <a:cubicBezTo>
                    <a:pt x="20597" y="3217"/>
                    <a:pt x="14450" y="7336"/>
                    <a:pt x="9443" y="14370"/>
                  </a:cubicBezTo>
                  <a:cubicBezTo>
                    <a:pt x="614" y="26728"/>
                    <a:pt x="1" y="40860"/>
                    <a:pt x="402" y="48168"/>
                  </a:cubicBezTo>
                  <a:cubicBezTo>
                    <a:pt x="423" y="48422"/>
                    <a:pt x="592" y="48612"/>
                    <a:pt x="825" y="48654"/>
                  </a:cubicBezTo>
                  <a:lnTo>
                    <a:pt x="1522" y="48802"/>
                  </a:lnTo>
                  <a:lnTo>
                    <a:pt x="24484" y="53830"/>
                  </a:lnTo>
                  <a:cubicBezTo>
                    <a:pt x="24484" y="54463"/>
                    <a:pt x="24463" y="55689"/>
                    <a:pt x="24463" y="57336"/>
                  </a:cubicBezTo>
                  <a:lnTo>
                    <a:pt x="24463" y="57378"/>
                  </a:lnTo>
                  <a:cubicBezTo>
                    <a:pt x="24463" y="57611"/>
                    <a:pt x="24463" y="57885"/>
                    <a:pt x="24463" y="58223"/>
                  </a:cubicBezTo>
                  <a:cubicBezTo>
                    <a:pt x="24463" y="58540"/>
                    <a:pt x="24463" y="58899"/>
                    <a:pt x="24441" y="59301"/>
                  </a:cubicBezTo>
                  <a:cubicBezTo>
                    <a:pt x="24315" y="63082"/>
                    <a:pt x="23596" y="70792"/>
                    <a:pt x="19351" y="83805"/>
                  </a:cubicBezTo>
                  <a:cubicBezTo>
                    <a:pt x="19308" y="83931"/>
                    <a:pt x="19308" y="84058"/>
                    <a:pt x="19351" y="84185"/>
                  </a:cubicBezTo>
                  <a:cubicBezTo>
                    <a:pt x="19372" y="84206"/>
                    <a:pt x="20576" y="87121"/>
                    <a:pt x="21885" y="91261"/>
                  </a:cubicBezTo>
                  <a:cubicBezTo>
                    <a:pt x="21949" y="91473"/>
                    <a:pt x="22139" y="91620"/>
                    <a:pt x="22350" y="91620"/>
                  </a:cubicBezTo>
                  <a:lnTo>
                    <a:pt x="22561" y="91642"/>
                  </a:lnTo>
                  <a:lnTo>
                    <a:pt x="68274" y="95359"/>
                  </a:lnTo>
                  <a:lnTo>
                    <a:pt x="69013" y="95423"/>
                  </a:lnTo>
                  <a:cubicBezTo>
                    <a:pt x="69031" y="95429"/>
                    <a:pt x="69050" y="95432"/>
                    <a:pt x="69069" y="95432"/>
                  </a:cubicBezTo>
                  <a:cubicBezTo>
                    <a:pt x="69113" y="95432"/>
                    <a:pt x="69158" y="95417"/>
                    <a:pt x="69203" y="95402"/>
                  </a:cubicBezTo>
                  <a:cubicBezTo>
                    <a:pt x="69351" y="95381"/>
                    <a:pt x="69478" y="95254"/>
                    <a:pt x="69541" y="95106"/>
                  </a:cubicBezTo>
                  <a:cubicBezTo>
                    <a:pt x="72435" y="88600"/>
                    <a:pt x="75730" y="83361"/>
                    <a:pt x="75773" y="83319"/>
                  </a:cubicBezTo>
                  <a:cubicBezTo>
                    <a:pt x="75836" y="83213"/>
                    <a:pt x="75857" y="83086"/>
                    <a:pt x="75836" y="82960"/>
                  </a:cubicBezTo>
                  <a:cubicBezTo>
                    <a:pt x="74357" y="72778"/>
                    <a:pt x="74083" y="64349"/>
                    <a:pt x="75012" y="57885"/>
                  </a:cubicBezTo>
                  <a:cubicBezTo>
                    <a:pt x="75033" y="57738"/>
                    <a:pt x="75054" y="57590"/>
                    <a:pt x="75076" y="57442"/>
                  </a:cubicBezTo>
                  <a:cubicBezTo>
                    <a:pt x="75118" y="57209"/>
                    <a:pt x="75160" y="56998"/>
                    <a:pt x="75181" y="56808"/>
                  </a:cubicBezTo>
                  <a:cubicBezTo>
                    <a:pt x="75223" y="56491"/>
                    <a:pt x="75287" y="56238"/>
                    <a:pt x="75329" y="55984"/>
                  </a:cubicBezTo>
                  <a:cubicBezTo>
                    <a:pt x="75604" y="54358"/>
                    <a:pt x="75815" y="53154"/>
                    <a:pt x="75899" y="52541"/>
                  </a:cubicBezTo>
                  <a:lnTo>
                    <a:pt x="99389" y="51527"/>
                  </a:lnTo>
                  <a:lnTo>
                    <a:pt x="100086" y="51485"/>
                  </a:lnTo>
                  <a:cubicBezTo>
                    <a:pt x="100340" y="51485"/>
                    <a:pt x="100530" y="51316"/>
                    <a:pt x="100593" y="51062"/>
                  </a:cubicBezTo>
                  <a:cubicBezTo>
                    <a:pt x="102241" y="43944"/>
                    <a:pt x="104058" y="29917"/>
                    <a:pt x="97488" y="16229"/>
                  </a:cubicBezTo>
                  <a:cubicBezTo>
                    <a:pt x="91742" y="4273"/>
                    <a:pt x="83145" y="808"/>
                    <a:pt x="76956" y="6"/>
                  </a:cubicBezTo>
                  <a:cubicBezTo>
                    <a:pt x="76930" y="2"/>
                    <a:pt x="76905" y="0"/>
                    <a:pt x="76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4"/>
            <p:cNvSpPr/>
            <p:nvPr/>
          </p:nvSpPr>
          <p:spPr>
            <a:xfrm>
              <a:off x="4409125" y="3705625"/>
              <a:ext cx="605225" cy="132050"/>
            </a:xfrm>
            <a:custGeom>
              <a:avLst/>
              <a:gdLst/>
              <a:ahLst/>
              <a:cxnLst/>
              <a:rect l="l" t="t" r="r" b="b"/>
              <a:pathLst>
                <a:path w="24209" h="5282" extrusionOk="0">
                  <a:moveTo>
                    <a:pt x="24208" y="0"/>
                  </a:moveTo>
                  <a:lnTo>
                    <a:pt x="718" y="1014"/>
                  </a:lnTo>
                  <a:cubicBezTo>
                    <a:pt x="634" y="1627"/>
                    <a:pt x="423" y="2831"/>
                    <a:pt x="148" y="4457"/>
                  </a:cubicBezTo>
                  <a:cubicBezTo>
                    <a:pt x="106" y="4711"/>
                    <a:pt x="42" y="4964"/>
                    <a:pt x="0" y="5281"/>
                  </a:cubicBezTo>
                  <a:lnTo>
                    <a:pt x="23321" y="5070"/>
                  </a:lnTo>
                  <a:cubicBezTo>
                    <a:pt x="23405" y="4246"/>
                    <a:pt x="23680" y="2451"/>
                    <a:pt x="24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4"/>
            <p:cNvSpPr/>
            <p:nvPr/>
          </p:nvSpPr>
          <p:spPr>
            <a:xfrm>
              <a:off x="4380075" y="3677825"/>
              <a:ext cx="665950" cy="186775"/>
            </a:xfrm>
            <a:custGeom>
              <a:avLst/>
              <a:gdLst/>
              <a:ahLst/>
              <a:cxnLst/>
              <a:rect l="l" t="t" r="r" b="b"/>
              <a:pathLst>
                <a:path w="26638" h="7471" extrusionOk="0">
                  <a:moveTo>
                    <a:pt x="26050" y="0"/>
                  </a:moveTo>
                  <a:cubicBezTo>
                    <a:pt x="25804" y="0"/>
                    <a:pt x="25591" y="161"/>
                    <a:pt x="25518" y="415"/>
                  </a:cubicBezTo>
                  <a:cubicBezTo>
                    <a:pt x="25518" y="457"/>
                    <a:pt x="25497" y="521"/>
                    <a:pt x="25497" y="563"/>
                  </a:cubicBezTo>
                  <a:cubicBezTo>
                    <a:pt x="25455" y="753"/>
                    <a:pt x="25412" y="922"/>
                    <a:pt x="25370" y="1112"/>
                  </a:cubicBezTo>
                  <a:cubicBezTo>
                    <a:pt x="24842" y="3563"/>
                    <a:pt x="24567" y="5358"/>
                    <a:pt x="24483" y="6182"/>
                  </a:cubicBezTo>
                  <a:lnTo>
                    <a:pt x="1162" y="6393"/>
                  </a:lnTo>
                  <a:lnTo>
                    <a:pt x="528" y="6393"/>
                  </a:lnTo>
                  <a:cubicBezTo>
                    <a:pt x="254" y="6414"/>
                    <a:pt x="43" y="6604"/>
                    <a:pt x="0" y="6858"/>
                  </a:cubicBezTo>
                  <a:cubicBezTo>
                    <a:pt x="0" y="6879"/>
                    <a:pt x="0" y="6921"/>
                    <a:pt x="0" y="6942"/>
                  </a:cubicBezTo>
                  <a:cubicBezTo>
                    <a:pt x="0" y="7217"/>
                    <a:pt x="190" y="7428"/>
                    <a:pt x="465" y="7470"/>
                  </a:cubicBezTo>
                  <a:lnTo>
                    <a:pt x="993" y="7470"/>
                  </a:lnTo>
                  <a:lnTo>
                    <a:pt x="24356" y="7238"/>
                  </a:lnTo>
                  <a:lnTo>
                    <a:pt x="24969" y="7238"/>
                  </a:lnTo>
                  <a:cubicBezTo>
                    <a:pt x="25011" y="7238"/>
                    <a:pt x="25053" y="7238"/>
                    <a:pt x="25096" y="7217"/>
                  </a:cubicBezTo>
                  <a:cubicBezTo>
                    <a:pt x="25307" y="7175"/>
                    <a:pt x="25455" y="6985"/>
                    <a:pt x="25497" y="6752"/>
                  </a:cubicBezTo>
                  <a:cubicBezTo>
                    <a:pt x="25497" y="6752"/>
                    <a:pt x="25497" y="6731"/>
                    <a:pt x="25497" y="6731"/>
                  </a:cubicBezTo>
                  <a:cubicBezTo>
                    <a:pt x="25518" y="6414"/>
                    <a:pt x="25793" y="4069"/>
                    <a:pt x="26574" y="647"/>
                  </a:cubicBezTo>
                  <a:cubicBezTo>
                    <a:pt x="26638" y="373"/>
                    <a:pt x="26447" y="77"/>
                    <a:pt x="26173" y="14"/>
                  </a:cubicBezTo>
                  <a:cubicBezTo>
                    <a:pt x="26131" y="5"/>
                    <a:pt x="26090" y="0"/>
                    <a:pt x="2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4"/>
            <p:cNvSpPr/>
            <p:nvPr/>
          </p:nvSpPr>
          <p:spPr>
            <a:xfrm>
              <a:off x="4153525" y="3858775"/>
              <a:ext cx="835475" cy="1572700"/>
            </a:xfrm>
            <a:custGeom>
              <a:avLst/>
              <a:gdLst/>
              <a:ahLst/>
              <a:cxnLst/>
              <a:rect l="l" t="t" r="r" b="b"/>
              <a:pathLst>
                <a:path w="33419" h="62908" extrusionOk="0">
                  <a:moveTo>
                    <a:pt x="33418" y="0"/>
                  </a:moveTo>
                  <a:lnTo>
                    <a:pt x="10055" y="232"/>
                  </a:lnTo>
                  <a:cubicBezTo>
                    <a:pt x="9126" y="6696"/>
                    <a:pt x="9400" y="15125"/>
                    <a:pt x="10879" y="25307"/>
                  </a:cubicBezTo>
                  <a:cubicBezTo>
                    <a:pt x="10900" y="25433"/>
                    <a:pt x="10879" y="25560"/>
                    <a:pt x="10816" y="25666"/>
                  </a:cubicBezTo>
                  <a:cubicBezTo>
                    <a:pt x="10773" y="25708"/>
                    <a:pt x="7478" y="30947"/>
                    <a:pt x="4584" y="37453"/>
                  </a:cubicBezTo>
                  <a:cubicBezTo>
                    <a:pt x="1437" y="44593"/>
                    <a:pt x="0" y="50423"/>
                    <a:pt x="338" y="54817"/>
                  </a:cubicBezTo>
                  <a:lnTo>
                    <a:pt x="10287" y="62907"/>
                  </a:lnTo>
                  <a:cubicBezTo>
                    <a:pt x="12337" y="60858"/>
                    <a:pt x="25433" y="47128"/>
                    <a:pt x="28792" y="29468"/>
                  </a:cubicBezTo>
                  <a:cubicBezTo>
                    <a:pt x="31897" y="13224"/>
                    <a:pt x="33144" y="2556"/>
                    <a:pt x="33418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4"/>
            <p:cNvSpPr/>
            <p:nvPr/>
          </p:nvSpPr>
          <p:spPr>
            <a:xfrm>
              <a:off x="4125525" y="3832225"/>
              <a:ext cx="891975" cy="1630275"/>
            </a:xfrm>
            <a:custGeom>
              <a:avLst/>
              <a:gdLst/>
              <a:ahLst/>
              <a:cxnLst/>
              <a:rect l="l" t="t" r="r" b="b"/>
              <a:pathLst>
                <a:path w="35679" h="65211" extrusionOk="0">
                  <a:moveTo>
                    <a:pt x="35118" y="1"/>
                  </a:moveTo>
                  <a:cubicBezTo>
                    <a:pt x="34852" y="1"/>
                    <a:pt x="34621" y="200"/>
                    <a:pt x="34602" y="471"/>
                  </a:cubicBezTo>
                  <a:cubicBezTo>
                    <a:pt x="34602" y="492"/>
                    <a:pt x="34580" y="682"/>
                    <a:pt x="34538" y="1062"/>
                  </a:cubicBezTo>
                  <a:cubicBezTo>
                    <a:pt x="34264" y="3618"/>
                    <a:pt x="33017" y="14286"/>
                    <a:pt x="29912" y="30530"/>
                  </a:cubicBezTo>
                  <a:cubicBezTo>
                    <a:pt x="26553" y="48190"/>
                    <a:pt x="13457" y="61920"/>
                    <a:pt x="11407" y="63969"/>
                  </a:cubicBezTo>
                  <a:lnTo>
                    <a:pt x="1458" y="55879"/>
                  </a:lnTo>
                  <a:cubicBezTo>
                    <a:pt x="1120" y="51485"/>
                    <a:pt x="2557" y="45655"/>
                    <a:pt x="5704" y="38515"/>
                  </a:cubicBezTo>
                  <a:cubicBezTo>
                    <a:pt x="5831" y="38240"/>
                    <a:pt x="5704" y="37945"/>
                    <a:pt x="5429" y="37818"/>
                  </a:cubicBezTo>
                  <a:cubicBezTo>
                    <a:pt x="5362" y="37784"/>
                    <a:pt x="5291" y="37769"/>
                    <a:pt x="5220" y="37769"/>
                  </a:cubicBezTo>
                  <a:cubicBezTo>
                    <a:pt x="5022" y="37769"/>
                    <a:pt x="4826" y="37891"/>
                    <a:pt x="4732" y="38092"/>
                  </a:cubicBezTo>
                  <a:cubicBezTo>
                    <a:pt x="4711" y="38156"/>
                    <a:pt x="4690" y="38198"/>
                    <a:pt x="4648" y="38261"/>
                  </a:cubicBezTo>
                  <a:cubicBezTo>
                    <a:pt x="4584" y="38430"/>
                    <a:pt x="4500" y="38599"/>
                    <a:pt x="4437" y="38768"/>
                  </a:cubicBezTo>
                  <a:cubicBezTo>
                    <a:pt x="1374" y="45887"/>
                    <a:pt x="1" y="51739"/>
                    <a:pt x="402" y="56196"/>
                  </a:cubicBezTo>
                  <a:cubicBezTo>
                    <a:pt x="423" y="56344"/>
                    <a:pt x="486" y="56470"/>
                    <a:pt x="592" y="56555"/>
                  </a:cubicBezTo>
                  <a:lnTo>
                    <a:pt x="11091" y="65089"/>
                  </a:lnTo>
                  <a:cubicBezTo>
                    <a:pt x="11200" y="65167"/>
                    <a:pt x="11322" y="65211"/>
                    <a:pt x="11437" y="65211"/>
                  </a:cubicBezTo>
                  <a:cubicBezTo>
                    <a:pt x="11478" y="65211"/>
                    <a:pt x="11517" y="65205"/>
                    <a:pt x="11555" y="65195"/>
                  </a:cubicBezTo>
                  <a:cubicBezTo>
                    <a:pt x="11619" y="65173"/>
                    <a:pt x="11682" y="65152"/>
                    <a:pt x="11724" y="65131"/>
                  </a:cubicBezTo>
                  <a:cubicBezTo>
                    <a:pt x="12886" y="64350"/>
                    <a:pt x="27419" y="49352"/>
                    <a:pt x="30968" y="30741"/>
                  </a:cubicBezTo>
                  <a:cubicBezTo>
                    <a:pt x="34538" y="12025"/>
                    <a:pt x="35658" y="703"/>
                    <a:pt x="35679" y="576"/>
                  </a:cubicBezTo>
                  <a:cubicBezTo>
                    <a:pt x="35679" y="576"/>
                    <a:pt x="35679" y="555"/>
                    <a:pt x="35679" y="555"/>
                  </a:cubicBezTo>
                  <a:cubicBezTo>
                    <a:pt x="35679" y="259"/>
                    <a:pt x="35468" y="27"/>
                    <a:pt x="35193" y="6"/>
                  </a:cubicBezTo>
                  <a:cubicBezTo>
                    <a:pt x="35168" y="2"/>
                    <a:pt x="35142" y="1"/>
                    <a:pt x="35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4"/>
            <p:cNvSpPr/>
            <p:nvPr/>
          </p:nvSpPr>
          <p:spPr>
            <a:xfrm>
              <a:off x="4311425" y="3567975"/>
              <a:ext cx="166900" cy="163325"/>
            </a:xfrm>
            <a:custGeom>
              <a:avLst/>
              <a:gdLst/>
              <a:ahLst/>
              <a:cxnLst/>
              <a:rect l="l" t="t" r="r" b="b"/>
              <a:pathLst>
                <a:path w="6676" h="6533" extrusionOk="0">
                  <a:moveTo>
                    <a:pt x="6051" y="1"/>
                  </a:moveTo>
                  <a:cubicBezTo>
                    <a:pt x="5837" y="1"/>
                    <a:pt x="5638" y="142"/>
                    <a:pt x="5556" y="373"/>
                  </a:cubicBezTo>
                  <a:lnTo>
                    <a:pt x="3971" y="4957"/>
                  </a:lnTo>
                  <a:lnTo>
                    <a:pt x="1014" y="1577"/>
                  </a:lnTo>
                  <a:cubicBezTo>
                    <a:pt x="898" y="1449"/>
                    <a:pt x="743" y="1385"/>
                    <a:pt x="593" y="1385"/>
                  </a:cubicBezTo>
                  <a:cubicBezTo>
                    <a:pt x="469" y="1385"/>
                    <a:pt x="349" y="1428"/>
                    <a:pt x="254" y="1514"/>
                  </a:cubicBezTo>
                  <a:cubicBezTo>
                    <a:pt x="21" y="1704"/>
                    <a:pt x="0" y="2042"/>
                    <a:pt x="190" y="2274"/>
                  </a:cubicBezTo>
                  <a:lnTo>
                    <a:pt x="3760" y="6351"/>
                  </a:lnTo>
                  <a:cubicBezTo>
                    <a:pt x="3861" y="6469"/>
                    <a:pt x="4002" y="6533"/>
                    <a:pt x="4151" y="6533"/>
                  </a:cubicBezTo>
                  <a:cubicBezTo>
                    <a:pt x="4190" y="6533"/>
                    <a:pt x="4228" y="6529"/>
                    <a:pt x="4267" y="6520"/>
                  </a:cubicBezTo>
                  <a:lnTo>
                    <a:pt x="4309" y="6520"/>
                  </a:lnTo>
                  <a:cubicBezTo>
                    <a:pt x="4478" y="6478"/>
                    <a:pt x="4605" y="6351"/>
                    <a:pt x="4669" y="6182"/>
                  </a:cubicBezTo>
                  <a:lnTo>
                    <a:pt x="6570" y="711"/>
                  </a:lnTo>
                  <a:cubicBezTo>
                    <a:pt x="6675" y="436"/>
                    <a:pt x="6527" y="141"/>
                    <a:pt x="6232" y="35"/>
                  </a:cubicBezTo>
                  <a:cubicBezTo>
                    <a:pt x="6172" y="12"/>
                    <a:pt x="6111" y="1"/>
                    <a:pt x="6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4"/>
            <p:cNvSpPr/>
            <p:nvPr/>
          </p:nvSpPr>
          <p:spPr>
            <a:xfrm>
              <a:off x="2563400" y="3637500"/>
              <a:ext cx="578300" cy="235550"/>
            </a:xfrm>
            <a:custGeom>
              <a:avLst/>
              <a:gdLst/>
              <a:ahLst/>
              <a:cxnLst/>
              <a:rect l="l" t="t" r="r" b="b"/>
              <a:pathLst>
                <a:path w="23132" h="9422" extrusionOk="0">
                  <a:moveTo>
                    <a:pt x="170" y="0"/>
                  </a:moveTo>
                  <a:lnTo>
                    <a:pt x="170" y="0"/>
                  </a:lnTo>
                  <a:cubicBezTo>
                    <a:pt x="254" y="2535"/>
                    <a:pt x="107" y="4436"/>
                    <a:pt x="1" y="5323"/>
                  </a:cubicBezTo>
                  <a:lnTo>
                    <a:pt x="23111" y="9421"/>
                  </a:lnTo>
                  <a:cubicBezTo>
                    <a:pt x="23111" y="9083"/>
                    <a:pt x="23111" y="8809"/>
                    <a:pt x="23111" y="8576"/>
                  </a:cubicBezTo>
                  <a:lnTo>
                    <a:pt x="23111" y="8534"/>
                  </a:lnTo>
                  <a:cubicBezTo>
                    <a:pt x="23111" y="6887"/>
                    <a:pt x="23132" y="5661"/>
                    <a:pt x="23132" y="5028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4"/>
            <p:cNvSpPr/>
            <p:nvPr/>
          </p:nvSpPr>
          <p:spPr>
            <a:xfrm>
              <a:off x="2534375" y="3607400"/>
              <a:ext cx="628450" cy="293850"/>
            </a:xfrm>
            <a:custGeom>
              <a:avLst/>
              <a:gdLst/>
              <a:ahLst/>
              <a:cxnLst/>
              <a:rect l="l" t="t" r="r" b="b"/>
              <a:pathLst>
                <a:path w="25138" h="11754" extrusionOk="0">
                  <a:moveTo>
                    <a:pt x="718" y="0"/>
                  </a:moveTo>
                  <a:lnTo>
                    <a:pt x="718" y="21"/>
                  </a:lnTo>
                  <a:cubicBezTo>
                    <a:pt x="423" y="21"/>
                    <a:pt x="211" y="275"/>
                    <a:pt x="211" y="570"/>
                  </a:cubicBezTo>
                  <a:cubicBezTo>
                    <a:pt x="423" y="4288"/>
                    <a:pt x="63" y="6844"/>
                    <a:pt x="42" y="6865"/>
                  </a:cubicBezTo>
                  <a:cubicBezTo>
                    <a:pt x="0" y="7161"/>
                    <a:pt x="190" y="7436"/>
                    <a:pt x="486" y="7478"/>
                  </a:cubicBezTo>
                  <a:lnTo>
                    <a:pt x="549" y="7499"/>
                  </a:lnTo>
                  <a:lnTo>
                    <a:pt x="24250" y="11703"/>
                  </a:lnTo>
                  <a:lnTo>
                    <a:pt x="24483" y="11745"/>
                  </a:lnTo>
                  <a:cubicBezTo>
                    <a:pt x="24508" y="11751"/>
                    <a:pt x="24532" y="11754"/>
                    <a:pt x="24556" y="11754"/>
                  </a:cubicBezTo>
                  <a:cubicBezTo>
                    <a:pt x="24615" y="11754"/>
                    <a:pt x="24670" y="11739"/>
                    <a:pt x="24715" y="11724"/>
                  </a:cubicBezTo>
                  <a:cubicBezTo>
                    <a:pt x="24736" y="11724"/>
                    <a:pt x="24757" y="11724"/>
                    <a:pt x="24779" y="11703"/>
                  </a:cubicBezTo>
                  <a:cubicBezTo>
                    <a:pt x="24947" y="11639"/>
                    <a:pt x="25074" y="11492"/>
                    <a:pt x="25095" y="11301"/>
                  </a:cubicBezTo>
                  <a:cubicBezTo>
                    <a:pt x="25138" y="11069"/>
                    <a:pt x="25011" y="10837"/>
                    <a:pt x="24800" y="10731"/>
                  </a:cubicBezTo>
                  <a:cubicBezTo>
                    <a:pt x="24757" y="10710"/>
                    <a:pt x="24715" y="10689"/>
                    <a:pt x="24673" y="10689"/>
                  </a:cubicBezTo>
                  <a:lnTo>
                    <a:pt x="24272" y="10625"/>
                  </a:lnTo>
                  <a:lnTo>
                    <a:pt x="1162" y="6527"/>
                  </a:lnTo>
                  <a:cubicBezTo>
                    <a:pt x="1268" y="5640"/>
                    <a:pt x="1415" y="3739"/>
                    <a:pt x="1331" y="1204"/>
                  </a:cubicBezTo>
                  <a:cubicBezTo>
                    <a:pt x="1310" y="1035"/>
                    <a:pt x="1310" y="845"/>
                    <a:pt x="1289" y="655"/>
                  </a:cubicBezTo>
                  <a:cubicBezTo>
                    <a:pt x="1289" y="613"/>
                    <a:pt x="1289" y="570"/>
                    <a:pt x="1289" y="507"/>
                  </a:cubicBezTo>
                  <a:cubicBezTo>
                    <a:pt x="1268" y="211"/>
                    <a:pt x="1014" y="0"/>
                    <a:pt x="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4"/>
            <p:cNvSpPr/>
            <p:nvPr/>
          </p:nvSpPr>
          <p:spPr>
            <a:xfrm>
              <a:off x="3224600" y="2425500"/>
              <a:ext cx="1227325" cy="506675"/>
            </a:xfrm>
            <a:custGeom>
              <a:avLst/>
              <a:gdLst/>
              <a:ahLst/>
              <a:cxnLst/>
              <a:rect l="l" t="t" r="r" b="b"/>
              <a:pathLst>
                <a:path w="49093" h="20267" extrusionOk="0">
                  <a:moveTo>
                    <a:pt x="45892" y="1"/>
                  </a:moveTo>
                  <a:cubicBezTo>
                    <a:pt x="43495" y="1"/>
                    <a:pt x="41973" y="360"/>
                    <a:pt x="41973" y="360"/>
                  </a:cubicBezTo>
                  <a:cubicBezTo>
                    <a:pt x="41678" y="7246"/>
                    <a:pt x="35784" y="12464"/>
                    <a:pt x="25666" y="12886"/>
                  </a:cubicBezTo>
                  <a:cubicBezTo>
                    <a:pt x="25451" y="12894"/>
                    <a:pt x="25239" y="12898"/>
                    <a:pt x="25030" y="12898"/>
                  </a:cubicBezTo>
                  <a:cubicBezTo>
                    <a:pt x="15064" y="12898"/>
                    <a:pt x="11639" y="3718"/>
                    <a:pt x="11639" y="3718"/>
                  </a:cubicBezTo>
                  <a:cubicBezTo>
                    <a:pt x="11639" y="3718"/>
                    <a:pt x="8219" y="2094"/>
                    <a:pt x="3311" y="2094"/>
                  </a:cubicBezTo>
                  <a:cubicBezTo>
                    <a:pt x="2268" y="2094"/>
                    <a:pt x="1158" y="2168"/>
                    <a:pt x="0" y="2345"/>
                  </a:cubicBezTo>
                  <a:cubicBezTo>
                    <a:pt x="0" y="2345"/>
                    <a:pt x="9654" y="20267"/>
                    <a:pt x="26299" y="20267"/>
                  </a:cubicBezTo>
                  <a:cubicBezTo>
                    <a:pt x="27562" y="20267"/>
                    <a:pt x="28865" y="20164"/>
                    <a:pt x="30207" y="19942"/>
                  </a:cubicBezTo>
                  <a:cubicBezTo>
                    <a:pt x="43558" y="17745"/>
                    <a:pt x="48205" y="9042"/>
                    <a:pt x="49092" y="212"/>
                  </a:cubicBezTo>
                  <a:cubicBezTo>
                    <a:pt x="47916" y="57"/>
                    <a:pt x="46836" y="1"/>
                    <a:pt x="45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4"/>
            <p:cNvSpPr/>
            <p:nvPr/>
          </p:nvSpPr>
          <p:spPr>
            <a:xfrm>
              <a:off x="3210850" y="2412200"/>
              <a:ext cx="1254800" cy="533150"/>
            </a:xfrm>
            <a:custGeom>
              <a:avLst/>
              <a:gdLst/>
              <a:ahLst/>
              <a:cxnLst/>
              <a:rect l="l" t="t" r="r" b="b"/>
              <a:pathLst>
                <a:path w="50192" h="21326" extrusionOk="0">
                  <a:moveTo>
                    <a:pt x="46466" y="1068"/>
                  </a:moveTo>
                  <a:cubicBezTo>
                    <a:pt x="47244" y="1068"/>
                    <a:pt x="48114" y="1106"/>
                    <a:pt x="49051" y="1209"/>
                  </a:cubicBezTo>
                  <a:cubicBezTo>
                    <a:pt x="49051" y="1251"/>
                    <a:pt x="49051" y="1293"/>
                    <a:pt x="49030" y="1335"/>
                  </a:cubicBezTo>
                  <a:cubicBezTo>
                    <a:pt x="49008" y="1568"/>
                    <a:pt x="48966" y="1800"/>
                    <a:pt x="48945" y="2011"/>
                  </a:cubicBezTo>
                  <a:cubicBezTo>
                    <a:pt x="48903" y="2244"/>
                    <a:pt x="48882" y="2455"/>
                    <a:pt x="48839" y="2687"/>
                  </a:cubicBezTo>
                  <a:cubicBezTo>
                    <a:pt x="48818" y="2793"/>
                    <a:pt x="48797" y="2920"/>
                    <a:pt x="48776" y="3025"/>
                  </a:cubicBezTo>
                  <a:cubicBezTo>
                    <a:pt x="48755" y="3194"/>
                    <a:pt x="48713" y="3342"/>
                    <a:pt x="48692" y="3511"/>
                  </a:cubicBezTo>
                  <a:cubicBezTo>
                    <a:pt x="48670" y="3574"/>
                    <a:pt x="48649" y="3638"/>
                    <a:pt x="48649" y="3701"/>
                  </a:cubicBezTo>
                  <a:cubicBezTo>
                    <a:pt x="48628" y="3828"/>
                    <a:pt x="48586" y="3934"/>
                    <a:pt x="48565" y="4039"/>
                  </a:cubicBezTo>
                  <a:cubicBezTo>
                    <a:pt x="48544" y="4166"/>
                    <a:pt x="48523" y="4272"/>
                    <a:pt x="48480" y="4398"/>
                  </a:cubicBezTo>
                  <a:cubicBezTo>
                    <a:pt x="48438" y="4631"/>
                    <a:pt x="48375" y="4842"/>
                    <a:pt x="48311" y="5074"/>
                  </a:cubicBezTo>
                  <a:cubicBezTo>
                    <a:pt x="48290" y="5201"/>
                    <a:pt x="48248" y="5307"/>
                    <a:pt x="48206" y="5433"/>
                  </a:cubicBezTo>
                  <a:cubicBezTo>
                    <a:pt x="48185" y="5560"/>
                    <a:pt x="48142" y="5708"/>
                    <a:pt x="48100" y="5856"/>
                  </a:cubicBezTo>
                  <a:cubicBezTo>
                    <a:pt x="48037" y="6046"/>
                    <a:pt x="47973" y="6257"/>
                    <a:pt x="47889" y="6468"/>
                  </a:cubicBezTo>
                  <a:cubicBezTo>
                    <a:pt x="47868" y="6574"/>
                    <a:pt x="47826" y="6680"/>
                    <a:pt x="47783" y="6806"/>
                  </a:cubicBezTo>
                  <a:cubicBezTo>
                    <a:pt x="47614" y="7271"/>
                    <a:pt x="47445" y="7715"/>
                    <a:pt x="47234" y="8179"/>
                  </a:cubicBezTo>
                  <a:cubicBezTo>
                    <a:pt x="47192" y="8285"/>
                    <a:pt x="47128" y="8391"/>
                    <a:pt x="47086" y="8517"/>
                  </a:cubicBezTo>
                  <a:cubicBezTo>
                    <a:pt x="46981" y="8729"/>
                    <a:pt x="46875" y="8961"/>
                    <a:pt x="46769" y="9193"/>
                  </a:cubicBezTo>
                  <a:cubicBezTo>
                    <a:pt x="46664" y="9362"/>
                    <a:pt x="46579" y="9553"/>
                    <a:pt x="46474" y="9722"/>
                  </a:cubicBezTo>
                  <a:cubicBezTo>
                    <a:pt x="46347" y="9996"/>
                    <a:pt x="46199" y="10250"/>
                    <a:pt x="46030" y="10503"/>
                  </a:cubicBezTo>
                  <a:cubicBezTo>
                    <a:pt x="45903" y="10714"/>
                    <a:pt x="45776" y="10926"/>
                    <a:pt x="45650" y="11116"/>
                  </a:cubicBezTo>
                  <a:cubicBezTo>
                    <a:pt x="45523" y="11327"/>
                    <a:pt x="45375" y="11538"/>
                    <a:pt x="45227" y="11728"/>
                  </a:cubicBezTo>
                  <a:cubicBezTo>
                    <a:pt x="45164" y="11813"/>
                    <a:pt x="45122" y="11876"/>
                    <a:pt x="45058" y="11961"/>
                  </a:cubicBezTo>
                  <a:cubicBezTo>
                    <a:pt x="45037" y="11982"/>
                    <a:pt x="45037" y="12003"/>
                    <a:pt x="45016" y="12024"/>
                  </a:cubicBezTo>
                  <a:cubicBezTo>
                    <a:pt x="44699" y="12447"/>
                    <a:pt x="44382" y="12848"/>
                    <a:pt x="44023" y="13249"/>
                  </a:cubicBezTo>
                  <a:cubicBezTo>
                    <a:pt x="43939" y="13334"/>
                    <a:pt x="43854" y="13439"/>
                    <a:pt x="43749" y="13545"/>
                  </a:cubicBezTo>
                  <a:cubicBezTo>
                    <a:pt x="43664" y="13629"/>
                    <a:pt x="43580" y="13735"/>
                    <a:pt x="43474" y="13820"/>
                  </a:cubicBezTo>
                  <a:cubicBezTo>
                    <a:pt x="43411" y="13883"/>
                    <a:pt x="43347" y="13967"/>
                    <a:pt x="43263" y="14031"/>
                  </a:cubicBezTo>
                  <a:cubicBezTo>
                    <a:pt x="43242" y="14052"/>
                    <a:pt x="43242" y="14073"/>
                    <a:pt x="43220" y="14094"/>
                  </a:cubicBezTo>
                  <a:cubicBezTo>
                    <a:pt x="43115" y="14200"/>
                    <a:pt x="43009" y="14305"/>
                    <a:pt x="42883" y="14411"/>
                  </a:cubicBezTo>
                  <a:cubicBezTo>
                    <a:pt x="42798" y="14496"/>
                    <a:pt x="42714" y="14580"/>
                    <a:pt x="42608" y="14665"/>
                  </a:cubicBezTo>
                  <a:cubicBezTo>
                    <a:pt x="42523" y="14749"/>
                    <a:pt x="42418" y="14834"/>
                    <a:pt x="42333" y="14897"/>
                  </a:cubicBezTo>
                  <a:cubicBezTo>
                    <a:pt x="42207" y="15003"/>
                    <a:pt x="42101" y="15108"/>
                    <a:pt x="41974" y="15214"/>
                  </a:cubicBezTo>
                  <a:cubicBezTo>
                    <a:pt x="41847" y="15319"/>
                    <a:pt x="41721" y="15404"/>
                    <a:pt x="41594" y="15509"/>
                  </a:cubicBezTo>
                  <a:cubicBezTo>
                    <a:pt x="41509" y="15573"/>
                    <a:pt x="41404" y="15657"/>
                    <a:pt x="41319" y="15721"/>
                  </a:cubicBezTo>
                  <a:cubicBezTo>
                    <a:pt x="41256" y="15763"/>
                    <a:pt x="41193" y="15826"/>
                    <a:pt x="41129" y="15869"/>
                  </a:cubicBezTo>
                  <a:cubicBezTo>
                    <a:pt x="41024" y="15932"/>
                    <a:pt x="40939" y="15995"/>
                    <a:pt x="40855" y="16059"/>
                  </a:cubicBezTo>
                  <a:cubicBezTo>
                    <a:pt x="40686" y="16164"/>
                    <a:pt x="40538" y="16270"/>
                    <a:pt x="40369" y="16376"/>
                  </a:cubicBezTo>
                  <a:cubicBezTo>
                    <a:pt x="40263" y="16460"/>
                    <a:pt x="40158" y="16523"/>
                    <a:pt x="40073" y="16587"/>
                  </a:cubicBezTo>
                  <a:cubicBezTo>
                    <a:pt x="39925" y="16671"/>
                    <a:pt x="39756" y="16777"/>
                    <a:pt x="39608" y="16861"/>
                  </a:cubicBezTo>
                  <a:cubicBezTo>
                    <a:pt x="39524" y="16904"/>
                    <a:pt x="39439" y="16946"/>
                    <a:pt x="39376" y="17009"/>
                  </a:cubicBezTo>
                  <a:cubicBezTo>
                    <a:pt x="39291" y="17052"/>
                    <a:pt x="39228" y="17094"/>
                    <a:pt x="39144" y="17136"/>
                  </a:cubicBezTo>
                  <a:cubicBezTo>
                    <a:pt x="38996" y="17221"/>
                    <a:pt x="38827" y="17305"/>
                    <a:pt x="38658" y="17390"/>
                  </a:cubicBezTo>
                  <a:cubicBezTo>
                    <a:pt x="38510" y="17474"/>
                    <a:pt x="38341" y="17559"/>
                    <a:pt x="38172" y="17643"/>
                  </a:cubicBezTo>
                  <a:cubicBezTo>
                    <a:pt x="38066" y="17685"/>
                    <a:pt x="37961" y="17749"/>
                    <a:pt x="37876" y="17791"/>
                  </a:cubicBezTo>
                  <a:cubicBezTo>
                    <a:pt x="37749" y="17833"/>
                    <a:pt x="37644" y="17896"/>
                    <a:pt x="37517" y="17939"/>
                  </a:cubicBezTo>
                  <a:cubicBezTo>
                    <a:pt x="37433" y="17981"/>
                    <a:pt x="37327" y="18023"/>
                    <a:pt x="37242" y="18065"/>
                  </a:cubicBezTo>
                  <a:cubicBezTo>
                    <a:pt x="37158" y="18108"/>
                    <a:pt x="37073" y="18150"/>
                    <a:pt x="36989" y="18171"/>
                  </a:cubicBezTo>
                  <a:cubicBezTo>
                    <a:pt x="36841" y="18256"/>
                    <a:pt x="36693" y="18298"/>
                    <a:pt x="36524" y="18361"/>
                  </a:cubicBezTo>
                  <a:cubicBezTo>
                    <a:pt x="36250" y="18488"/>
                    <a:pt x="35954" y="18594"/>
                    <a:pt x="35637" y="18699"/>
                  </a:cubicBezTo>
                  <a:cubicBezTo>
                    <a:pt x="35426" y="18784"/>
                    <a:pt x="35215" y="18847"/>
                    <a:pt x="35003" y="18910"/>
                  </a:cubicBezTo>
                  <a:cubicBezTo>
                    <a:pt x="34855" y="18974"/>
                    <a:pt x="34708" y="19016"/>
                    <a:pt x="34539" y="19058"/>
                  </a:cubicBezTo>
                  <a:lnTo>
                    <a:pt x="34517" y="19079"/>
                  </a:lnTo>
                  <a:cubicBezTo>
                    <a:pt x="34391" y="19101"/>
                    <a:pt x="34243" y="19143"/>
                    <a:pt x="34116" y="19185"/>
                  </a:cubicBezTo>
                  <a:cubicBezTo>
                    <a:pt x="33926" y="19248"/>
                    <a:pt x="33757" y="19291"/>
                    <a:pt x="33567" y="19333"/>
                  </a:cubicBezTo>
                  <a:cubicBezTo>
                    <a:pt x="32659" y="19586"/>
                    <a:pt x="31687" y="19798"/>
                    <a:pt x="30673" y="19967"/>
                  </a:cubicBezTo>
                  <a:cubicBezTo>
                    <a:pt x="30483" y="19988"/>
                    <a:pt x="30293" y="20009"/>
                    <a:pt x="30103" y="20030"/>
                  </a:cubicBezTo>
                  <a:cubicBezTo>
                    <a:pt x="30018" y="20051"/>
                    <a:pt x="29912" y="20072"/>
                    <a:pt x="29807" y="20072"/>
                  </a:cubicBezTo>
                  <a:cubicBezTo>
                    <a:pt x="29574" y="20115"/>
                    <a:pt x="29363" y="20136"/>
                    <a:pt x="29152" y="20157"/>
                  </a:cubicBezTo>
                  <a:lnTo>
                    <a:pt x="29067" y="20157"/>
                  </a:lnTo>
                  <a:cubicBezTo>
                    <a:pt x="28898" y="20178"/>
                    <a:pt x="28708" y="20199"/>
                    <a:pt x="28539" y="20199"/>
                  </a:cubicBezTo>
                  <a:cubicBezTo>
                    <a:pt x="28244" y="20241"/>
                    <a:pt x="27948" y="20241"/>
                    <a:pt x="27652" y="20262"/>
                  </a:cubicBezTo>
                  <a:lnTo>
                    <a:pt x="26089" y="20262"/>
                  </a:lnTo>
                  <a:cubicBezTo>
                    <a:pt x="25730" y="20241"/>
                    <a:pt x="25392" y="20220"/>
                    <a:pt x="25033" y="20178"/>
                  </a:cubicBezTo>
                  <a:cubicBezTo>
                    <a:pt x="24864" y="20178"/>
                    <a:pt x="24695" y="20157"/>
                    <a:pt x="24526" y="20136"/>
                  </a:cubicBezTo>
                  <a:lnTo>
                    <a:pt x="24505" y="20136"/>
                  </a:lnTo>
                  <a:cubicBezTo>
                    <a:pt x="24336" y="20115"/>
                    <a:pt x="24167" y="20093"/>
                    <a:pt x="24019" y="20072"/>
                  </a:cubicBezTo>
                  <a:cubicBezTo>
                    <a:pt x="23850" y="20051"/>
                    <a:pt x="23681" y="20030"/>
                    <a:pt x="23512" y="20009"/>
                  </a:cubicBezTo>
                  <a:cubicBezTo>
                    <a:pt x="23195" y="19967"/>
                    <a:pt x="22878" y="19903"/>
                    <a:pt x="22582" y="19840"/>
                  </a:cubicBezTo>
                  <a:cubicBezTo>
                    <a:pt x="22392" y="19798"/>
                    <a:pt x="22181" y="19755"/>
                    <a:pt x="21991" y="19713"/>
                  </a:cubicBezTo>
                  <a:cubicBezTo>
                    <a:pt x="21780" y="19671"/>
                    <a:pt x="21568" y="19629"/>
                    <a:pt x="21378" y="19565"/>
                  </a:cubicBezTo>
                  <a:cubicBezTo>
                    <a:pt x="21167" y="19523"/>
                    <a:pt x="20956" y="19460"/>
                    <a:pt x="20745" y="19396"/>
                  </a:cubicBezTo>
                  <a:cubicBezTo>
                    <a:pt x="20576" y="19354"/>
                    <a:pt x="20428" y="19312"/>
                    <a:pt x="20259" y="19270"/>
                  </a:cubicBezTo>
                  <a:cubicBezTo>
                    <a:pt x="20174" y="19227"/>
                    <a:pt x="20111" y="19206"/>
                    <a:pt x="20026" y="19185"/>
                  </a:cubicBezTo>
                  <a:cubicBezTo>
                    <a:pt x="19963" y="19164"/>
                    <a:pt x="19900" y="19143"/>
                    <a:pt x="19857" y="19122"/>
                  </a:cubicBezTo>
                  <a:cubicBezTo>
                    <a:pt x="19710" y="19079"/>
                    <a:pt x="19583" y="19037"/>
                    <a:pt x="19435" y="18995"/>
                  </a:cubicBezTo>
                  <a:cubicBezTo>
                    <a:pt x="19287" y="18932"/>
                    <a:pt x="19118" y="18889"/>
                    <a:pt x="18970" y="18826"/>
                  </a:cubicBezTo>
                  <a:cubicBezTo>
                    <a:pt x="18970" y="18826"/>
                    <a:pt x="18949" y="18826"/>
                    <a:pt x="18949" y="18805"/>
                  </a:cubicBezTo>
                  <a:cubicBezTo>
                    <a:pt x="18843" y="18784"/>
                    <a:pt x="18738" y="18741"/>
                    <a:pt x="18632" y="18699"/>
                  </a:cubicBezTo>
                  <a:cubicBezTo>
                    <a:pt x="18400" y="18615"/>
                    <a:pt x="18167" y="18509"/>
                    <a:pt x="17935" y="18425"/>
                  </a:cubicBezTo>
                  <a:cubicBezTo>
                    <a:pt x="17914" y="18403"/>
                    <a:pt x="17893" y="18403"/>
                    <a:pt x="17872" y="18382"/>
                  </a:cubicBezTo>
                  <a:cubicBezTo>
                    <a:pt x="17766" y="18340"/>
                    <a:pt x="17661" y="18298"/>
                    <a:pt x="17576" y="18256"/>
                  </a:cubicBezTo>
                  <a:cubicBezTo>
                    <a:pt x="17470" y="18213"/>
                    <a:pt x="17365" y="18171"/>
                    <a:pt x="17280" y="18129"/>
                  </a:cubicBezTo>
                  <a:cubicBezTo>
                    <a:pt x="17238" y="18108"/>
                    <a:pt x="17196" y="18087"/>
                    <a:pt x="17154" y="18065"/>
                  </a:cubicBezTo>
                  <a:cubicBezTo>
                    <a:pt x="16963" y="17981"/>
                    <a:pt x="16794" y="17896"/>
                    <a:pt x="16604" y="17812"/>
                  </a:cubicBezTo>
                  <a:cubicBezTo>
                    <a:pt x="16562" y="17791"/>
                    <a:pt x="16520" y="17770"/>
                    <a:pt x="16478" y="17749"/>
                  </a:cubicBezTo>
                  <a:cubicBezTo>
                    <a:pt x="16309" y="17664"/>
                    <a:pt x="16140" y="17580"/>
                    <a:pt x="15971" y="17495"/>
                  </a:cubicBezTo>
                  <a:cubicBezTo>
                    <a:pt x="15928" y="17474"/>
                    <a:pt x="15886" y="17453"/>
                    <a:pt x="15844" y="17432"/>
                  </a:cubicBezTo>
                  <a:cubicBezTo>
                    <a:pt x="15696" y="17347"/>
                    <a:pt x="15548" y="17263"/>
                    <a:pt x="15400" y="17199"/>
                  </a:cubicBezTo>
                  <a:cubicBezTo>
                    <a:pt x="15337" y="17157"/>
                    <a:pt x="15252" y="17115"/>
                    <a:pt x="15189" y="17073"/>
                  </a:cubicBezTo>
                  <a:cubicBezTo>
                    <a:pt x="15083" y="17009"/>
                    <a:pt x="14978" y="16946"/>
                    <a:pt x="14872" y="16883"/>
                  </a:cubicBezTo>
                  <a:cubicBezTo>
                    <a:pt x="14724" y="16798"/>
                    <a:pt x="14555" y="16714"/>
                    <a:pt x="14407" y="16608"/>
                  </a:cubicBezTo>
                  <a:cubicBezTo>
                    <a:pt x="14302" y="16545"/>
                    <a:pt x="14217" y="16502"/>
                    <a:pt x="14112" y="16439"/>
                  </a:cubicBezTo>
                  <a:cubicBezTo>
                    <a:pt x="14069" y="16418"/>
                    <a:pt x="14048" y="16397"/>
                    <a:pt x="14006" y="16376"/>
                  </a:cubicBezTo>
                  <a:cubicBezTo>
                    <a:pt x="13858" y="16270"/>
                    <a:pt x="13689" y="16164"/>
                    <a:pt x="13541" y="16059"/>
                  </a:cubicBezTo>
                  <a:lnTo>
                    <a:pt x="13520" y="16059"/>
                  </a:lnTo>
                  <a:cubicBezTo>
                    <a:pt x="13499" y="16038"/>
                    <a:pt x="13499" y="16038"/>
                    <a:pt x="13499" y="16038"/>
                  </a:cubicBezTo>
                  <a:cubicBezTo>
                    <a:pt x="13457" y="16016"/>
                    <a:pt x="13436" y="15995"/>
                    <a:pt x="13393" y="15974"/>
                  </a:cubicBezTo>
                  <a:cubicBezTo>
                    <a:pt x="13309" y="15911"/>
                    <a:pt x="13224" y="15847"/>
                    <a:pt x="13140" y="15805"/>
                  </a:cubicBezTo>
                  <a:cubicBezTo>
                    <a:pt x="12971" y="15700"/>
                    <a:pt x="12802" y="15573"/>
                    <a:pt x="12654" y="15467"/>
                  </a:cubicBezTo>
                  <a:cubicBezTo>
                    <a:pt x="12485" y="15362"/>
                    <a:pt x="12337" y="15256"/>
                    <a:pt x="12189" y="15129"/>
                  </a:cubicBezTo>
                  <a:cubicBezTo>
                    <a:pt x="11873" y="14897"/>
                    <a:pt x="11556" y="14686"/>
                    <a:pt x="11260" y="14453"/>
                  </a:cubicBezTo>
                  <a:cubicBezTo>
                    <a:pt x="11175" y="14369"/>
                    <a:pt x="11091" y="14305"/>
                    <a:pt x="10985" y="14242"/>
                  </a:cubicBezTo>
                  <a:cubicBezTo>
                    <a:pt x="10647" y="13946"/>
                    <a:pt x="10288" y="13672"/>
                    <a:pt x="9950" y="13376"/>
                  </a:cubicBezTo>
                  <a:cubicBezTo>
                    <a:pt x="9866" y="13313"/>
                    <a:pt x="9781" y="13228"/>
                    <a:pt x="9718" y="13165"/>
                  </a:cubicBezTo>
                  <a:cubicBezTo>
                    <a:pt x="9169" y="12679"/>
                    <a:pt x="8662" y="12214"/>
                    <a:pt x="8155" y="11728"/>
                  </a:cubicBezTo>
                  <a:cubicBezTo>
                    <a:pt x="8049" y="11623"/>
                    <a:pt x="7943" y="11517"/>
                    <a:pt x="7838" y="11411"/>
                  </a:cubicBezTo>
                  <a:cubicBezTo>
                    <a:pt x="7690" y="11242"/>
                    <a:pt x="7521" y="11116"/>
                    <a:pt x="7394" y="10968"/>
                  </a:cubicBezTo>
                  <a:cubicBezTo>
                    <a:pt x="7162" y="10735"/>
                    <a:pt x="6972" y="10524"/>
                    <a:pt x="6761" y="10292"/>
                  </a:cubicBezTo>
                  <a:cubicBezTo>
                    <a:pt x="6613" y="10144"/>
                    <a:pt x="6486" y="9996"/>
                    <a:pt x="6359" y="9869"/>
                  </a:cubicBezTo>
                  <a:cubicBezTo>
                    <a:pt x="6211" y="9722"/>
                    <a:pt x="6085" y="9574"/>
                    <a:pt x="5958" y="9426"/>
                  </a:cubicBezTo>
                  <a:cubicBezTo>
                    <a:pt x="5641" y="9046"/>
                    <a:pt x="5324" y="8686"/>
                    <a:pt x="5007" y="8327"/>
                  </a:cubicBezTo>
                  <a:cubicBezTo>
                    <a:pt x="4923" y="8201"/>
                    <a:pt x="4817" y="8074"/>
                    <a:pt x="4712" y="7947"/>
                  </a:cubicBezTo>
                  <a:cubicBezTo>
                    <a:pt x="4606" y="7820"/>
                    <a:pt x="4500" y="7672"/>
                    <a:pt x="4395" y="7546"/>
                  </a:cubicBezTo>
                  <a:cubicBezTo>
                    <a:pt x="4289" y="7419"/>
                    <a:pt x="4183" y="7271"/>
                    <a:pt x="4078" y="7144"/>
                  </a:cubicBezTo>
                  <a:cubicBezTo>
                    <a:pt x="4036" y="7081"/>
                    <a:pt x="3972" y="7018"/>
                    <a:pt x="3930" y="6954"/>
                  </a:cubicBezTo>
                  <a:cubicBezTo>
                    <a:pt x="3824" y="6828"/>
                    <a:pt x="3740" y="6701"/>
                    <a:pt x="3634" y="6574"/>
                  </a:cubicBezTo>
                  <a:cubicBezTo>
                    <a:pt x="3592" y="6511"/>
                    <a:pt x="3550" y="6447"/>
                    <a:pt x="3507" y="6384"/>
                  </a:cubicBezTo>
                  <a:cubicBezTo>
                    <a:pt x="3423" y="6278"/>
                    <a:pt x="3338" y="6173"/>
                    <a:pt x="3254" y="6046"/>
                  </a:cubicBezTo>
                  <a:cubicBezTo>
                    <a:pt x="2937" y="5623"/>
                    <a:pt x="2663" y="5222"/>
                    <a:pt x="2409" y="4863"/>
                  </a:cubicBezTo>
                  <a:cubicBezTo>
                    <a:pt x="2388" y="4800"/>
                    <a:pt x="2346" y="4757"/>
                    <a:pt x="2325" y="4715"/>
                  </a:cubicBezTo>
                  <a:cubicBezTo>
                    <a:pt x="2240" y="4610"/>
                    <a:pt x="2177" y="4504"/>
                    <a:pt x="2113" y="4419"/>
                  </a:cubicBezTo>
                  <a:cubicBezTo>
                    <a:pt x="2029" y="4272"/>
                    <a:pt x="1944" y="4145"/>
                    <a:pt x="1860" y="4018"/>
                  </a:cubicBezTo>
                  <a:cubicBezTo>
                    <a:pt x="1796" y="3934"/>
                    <a:pt x="1754" y="3849"/>
                    <a:pt x="1712" y="3786"/>
                  </a:cubicBezTo>
                  <a:cubicBezTo>
                    <a:pt x="1691" y="3765"/>
                    <a:pt x="1691" y="3743"/>
                    <a:pt x="1691" y="3743"/>
                  </a:cubicBezTo>
                  <a:cubicBezTo>
                    <a:pt x="1649" y="3680"/>
                    <a:pt x="1627" y="3638"/>
                    <a:pt x="1585" y="3596"/>
                  </a:cubicBezTo>
                  <a:cubicBezTo>
                    <a:pt x="1522" y="3490"/>
                    <a:pt x="1458" y="3384"/>
                    <a:pt x="1416" y="3300"/>
                  </a:cubicBezTo>
                  <a:cubicBezTo>
                    <a:pt x="2244" y="3207"/>
                    <a:pt x="3044" y="3168"/>
                    <a:pt x="3808" y="3168"/>
                  </a:cubicBezTo>
                  <a:cubicBezTo>
                    <a:pt x="7938" y="3168"/>
                    <a:pt x="11022" y="4331"/>
                    <a:pt x="11788" y="4652"/>
                  </a:cubicBezTo>
                  <a:cubicBezTo>
                    <a:pt x="12407" y="6076"/>
                    <a:pt x="16236" y="13959"/>
                    <a:pt x="25581" y="13959"/>
                  </a:cubicBezTo>
                  <a:cubicBezTo>
                    <a:pt x="25796" y="13959"/>
                    <a:pt x="26015" y="13955"/>
                    <a:pt x="26237" y="13946"/>
                  </a:cubicBezTo>
                  <a:cubicBezTo>
                    <a:pt x="35954" y="13545"/>
                    <a:pt x="42481" y="8623"/>
                    <a:pt x="43030" y="1335"/>
                  </a:cubicBezTo>
                  <a:cubicBezTo>
                    <a:pt x="43616" y="1235"/>
                    <a:pt x="44840" y="1068"/>
                    <a:pt x="46466" y="1068"/>
                  </a:cubicBezTo>
                  <a:close/>
                  <a:moveTo>
                    <a:pt x="46463" y="0"/>
                  </a:moveTo>
                  <a:cubicBezTo>
                    <a:pt x="44582" y="0"/>
                    <a:pt x="43221" y="220"/>
                    <a:pt x="42671" y="321"/>
                  </a:cubicBezTo>
                  <a:cubicBezTo>
                    <a:pt x="42523" y="342"/>
                    <a:pt x="42418" y="364"/>
                    <a:pt x="42397" y="385"/>
                  </a:cubicBezTo>
                  <a:cubicBezTo>
                    <a:pt x="42164" y="448"/>
                    <a:pt x="41995" y="638"/>
                    <a:pt x="41995" y="871"/>
                  </a:cubicBezTo>
                  <a:cubicBezTo>
                    <a:pt x="41995" y="955"/>
                    <a:pt x="41995" y="1040"/>
                    <a:pt x="41974" y="1145"/>
                  </a:cubicBezTo>
                  <a:cubicBezTo>
                    <a:pt x="41531" y="7905"/>
                    <a:pt x="35384" y="12510"/>
                    <a:pt x="26195" y="12869"/>
                  </a:cubicBezTo>
                  <a:cubicBezTo>
                    <a:pt x="25980" y="12877"/>
                    <a:pt x="25768" y="12882"/>
                    <a:pt x="25560" y="12882"/>
                  </a:cubicBezTo>
                  <a:cubicBezTo>
                    <a:pt x="16900" y="12882"/>
                    <a:pt x="13421" y="5757"/>
                    <a:pt x="12802" y="4293"/>
                  </a:cubicBezTo>
                  <a:cubicBezTo>
                    <a:pt x="12739" y="4166"/>
                    <a:pt x="12718" y="4081"/>
                    <a:pt x="12696" y="4060"/>
                  </a:cubicBezTo>
                  <a:cubicBezTo>
                    <a:pt x="12654" y="3912"/>
                    <a:pt x="12549" y="3807"/>
                    <a:pt x="12422" y="3765"/>
                  </a:cubicBezTo>
                  <a:cubicBezTo>
                    <a:pt x="12380" y="3743"/>
                    <a:pt x="12253" y="3680"/>
                    <a:pt x="11999" y="3574"/>
                  </a:cubicBezTo>
                  <a:cubicBezTo>
                    <a:pt x="10916" y="3141"/>
                    <a:pt x="7889" y="2091"/>
                    <a:pt x="3881" y="2091"/>
                  </a:cubicBezTo>
                  <a:cubicBezTo>
                    <a:pt x="2807" y="2091"/>
                    <a:pt x="1662" y="2166"/>
                    <a:pt x="466" y="2349"/>
                  </a:cubicBezTo>
                  <a:cubicBezTo>
                    <a:pt x="297" y="2370"/>
                    <a:pt x="149" y="2476"/>
                    <a:pt x="64" y="2645"/>
                  </a:cubicBezTo>
                  <a:cubicBezTo>
                    <a:pt x="22" y="2751"/>
                    <a:pt x="1" y="2856"/>
                    <a:pt x="22" y="2962"/>
                  </a:cubicBezTo>
                  <a:cubicBezTo>
                    <a:pt x="22" y="3025"/>
                    <a:pt x="43" y="3089"/>
                    <a:pt x="64" y="3131"/>
                  </a:cubicBezTo>
                  <a:cubicBezTo>
                    <a:pt x="85" y="3152"/>
                    <a:pt x="149" y="3279"/>
                    <a:pt x="254" y="3469"/>
                  </a:cubicBezTo>
                  <a:cubicBezTo>
                    <a:pt x="297" y="3553"/>
                    <a:pt x="360" y="3638"/>
                    <a:pt x="423" y="3743"/>
                  </a:cubicBezTo>
                  <a:cubicBezTo>
                    <a:pt x="444" y="3786"/>
                    <a:pt x="487" y="3849"/>
                    <a:pt x="529" y="3912"/>
                  </a:cubicBezTo>
                  <a:cubicBezTo>
                    <a:pt x="571" y="3976"/>
                    <a:pt x="592" y="4018"/>
                    <a:pt x="613" y="4081"/>
                  </a:cubicBezTo>
                  <a:cubicBezTo>
                    <a:pt x="740" y="4250"/>
                    <a:pt x="867" y="4462"/>
                    <a:pt x="1015" y="4694"/>
                  </a:cubicBezTo>
                  <a:cubicBezTo>
                    <a:pt x="1057" y="4779"/>
                    <a:pt x="1120" y="4863"/>
                    <a:pt x="1184" y="4969"/>
                  </a:cubicBezTo>
                  <a:cubicBezTo>
                    <a:pt x="1268" y="5074"/>
                    <a:pt x="1332" y="5180"/>
                    <a:pt x="1416" y="5307"/>
                  </a:cubicBezTo>
                  <a:cubicBezTo>
                    <a:pt x="1480" y="5391"/>
                    <a:pt x="1543" y="5497"/>
                    <a:pt x="1606" y="5581"/>
                  </a:cubicBezTo>
                  <a:cubicBezTo>
                    <a:pt x="1670" y="5666"/>
                    <a:pt x="1712" y="5771"/>
                    <a:pt x="1775" y="5856"/>
                  </a:cubicBezTo>
                  <a:cubicBezTo>
                    <a:pt x="1839" y="5919"/>
                    <a:pt x="1881" y="6004"/>
                    <a:pt x="1944" y="6067"/>
                  </a:cubicBezTo>
                  <a:cubicBezTo>
                    <a:pt x="1987" y="6152"/>
                    <a:pt x="2050" y="6215"/>
                    <a:pt x="2092" y="6299"/>
                  </a:cubicBezTo>
                  <a:cubicBezTo>
                    <a:pt x="2134" y="6342"/>
                    <a:pt x="2156" y="6384"/>
                    <a:pt x="2198" y="6426"/>
                  </a:cubicBezTo>
                  <a:cubicBezTo>
                    <a:pt x="2282" y="6574"/>
                    <a:pt x="2388" y="6701"/>
                    <a:pt x="2472" y="6828"/>
                  </a:cubicBezTo>
                  <a:cubicBezTo>
                    <a:pt x="2578" y="6975"/>
                    <a:pt x="2684" y="7123"/>
                    <a:pt x="2789" y="7250"/>
                  </a:cubicBezTo>
                  <a:cubicBezTo>
                    <a:pt x="2810" y="7292"/>
                    <a:pt x="2831" y="7313"/>
                    <a:pt x="2853" y="7356"/>
                  </a:cubicBezTo>
                  <a:cubicBezTo>
                    <a:pt x="3000" y="7546"/>
                    <a:pt x="3148" y="7736"/>
                    <a:pt x="3317" y="7947"/>
                  </a:cubicBezTo>
                  <a:cubicBezTo>
                    <a:pt x="3317" y="7968"/>
                    <a:pt x="3338" y="7968"/>
                    <a:pt x="3360" y="7989"/>
                  </a:cubicBezTo>
                  <a:cubicBezTo>
                    <a:pt x="3486" y="8158"/>
                    <a:pt x="3613" y="8327"/>
                    <a:pt x="3740" y="8496"/>
                  </a:cubicBezTo>
                  <a:cubicBezTo>
                    <a:pt x="3888" y="8665"/>
                    <a:pt x="4036" y="8834"/>
                    <a:pt x="4162" y="9003"/>
                  </a:cubicBezTo>
                  <a:cubicBezTo>
                    <a:pt x="4226" y="9088"/>
                    <a:pt x="4289" y="9172"/>
                    <a:pt x="4352" y="9236"/>
                  </a:cubicBezTo>
                  <a:cubicBezTo>
                    <a:pt x="4479" y="9384"/>
                    <a:pt x="4606" y="9531"/>
                    <a:pt x="4712" y="9679"/>
                  </a:cubicBezTo>
                  <a:cubicBezTo>
                    <a:pt x="4754" y="9700"/>
                    <a:pt x="4775" y="9722"/>
                    <a:pt x="4796" y="9764"/>
                  </a:cubicBezTo>
                  <a:cubicBezTo>
                    <a:pt x="4965" y="9954"/>
                    <a:pt x="5155" y="10165"/>
                    <a:pt x="5324" y="10376"/>
                  </a:cubicBezTo>
                  <a:cubicBezTo>
                    <a:pt x="5514" y="10566"/>
                    <a:pt x="5704" y="10778"/>
                    <a:pt x="5894" y="10989"/>
                  </a:cubicBezTo>
                  <a:cubicBezTo>
                    <a:pt x="6106" y="11221"/>
                    <a:pt x="6338" y="11454"/>
                    <a:pt x="6549" y="11686"/>
                  </a:cubicBezTo>
                  <a:cubicBezTo>
                    <a:pt x="6676" y="11813"/>
                    <a:pt x="6803" y="11940"/>
                    <a:pt x="6930" y="12066"/>
                  </a:cubicBezTo>
                  <a:cubicBezTo>
                    <a:pt x="7077" y="12193"/>
                    <a:pt x="7204" y="12341"/>
                    <a:pt x="7331" y="12468"/>
                  </a:cubicBezTo>
                  <a:cubicBezTo>
                    <a:pt x="7437" y="12573"/>
                    <a:pt x="7563" y="12679"/>
                    <a:pt x="7669" y="12784"/>
                  </a:cubicBezTo>
                  <a:cubicBezTo>
                    <a:pt x="7753" y="12869"/>
                    <a:pt x="7838" y="12953"/>
                    <a:pt x="7901" y="13017"/>
                  </a:cubicBezTo>
                  <a:cubicBezTo>
                    <a:pt x="7986" y="13101"/>
                    <a:pt x="8070" y="13165"/>
                    <a:pt x="8155" y="13249"/>
                  </a:cubicBezTo>
                  <a:cubicBezTo>
                    <a:pt x="13905" y="18576"/>
                    <a:pt x="20332" y="21325"/>
                    <a:pt x="26920" y="21325"/>
                  </a:cubicBezTo>
                  <a:cubicBezTo>
                    <a:pt x="28223" y="21325"/>
                    <a:pt x="29531" y="21218"/>
                    <a:pt x="30842" y="21002"/>
                  </a:cubicBezTo>
                  <a:cubicBezTo>
                    <a:pt x="31919" y="20833"/>
                    <a:pt x="32933" y="20621"/>
                    <a:pt x="33884" y="20368"/>
                  </a:cubicBezTo>
                  <a:cubicBezTo>
                    <a:pt x="34264" y="20262"/>
                    <a:pt x="34623" y="20157"/>
                    <a:pt x="34982" y="20051"/>
                  </a:cubicBezTo>
                  <a:cubicBezTo>
                    <a:pt x="35341" y="19946"/>
                    <a:pt x="35658" y="19840"/>
                    <a:pt x="35996" y="19713"/>
                  </a:cubicBezTo>
                  <a:cubicBezTo>
                    <a:pt x="36207" y="19629"/>
                    <a:pt x="36440" y="19565"/>
                    <a:pt x="36651" y="19481"/>
                  </a:cubicBezTo>
                  <a:cubicBezTo>
                    <a:pt x="36862" y="19396"/>
                    <a:pt x="37073" y="19312"/>
                    <a:pt x="37285" y="19227"/>
                  </a:cubicBezTo>
                  <a:cubicBezTo>
                    <a:pt x="37433" y="19164"/>
                    <a:pt x="37602" y="19101"/>
                    <a:pt x="37749" y="19016"/>
                  </a:cubicBezTo>
                  <a:cubicBezTo>
                    <a:pt x="37876" y="18974"/>
                    <a:pt x="37982" y="18910"/>
                    <a:pt x="38108" y="18868"/>
                  </a:cubicBezTo>
                  <a:cubicBezTo>
                    <a:pt x="38151" y="18847"/>
                    <a:pt x="38193" y="18826"/>
                    <a:pt x="38235" y="18805"/>
                  </a:cubicBezTo>
                  <a:cubicBezTo>
                    <a:pt x="38362" y="18741"/>
                    <a:pt x="38468" y="18699"/>
                    <a:pt x="38573" y="18657"/>
                  </a:cubicBezTo>
                  <a:cubicBezTo>
                    <a:pt x="38573" y="18636"/>
                    <a:pt x="38594" y="18636"/>
                    <a:pt x="38594" y="18636"/>
                  </a:cubicBezTo>
                  <a:cubicBezTo>
                    <a:pt x="38615" y="18636"/>
                    <a:pt x="38615" y="18615"/>
                    <a:pt x="38637" y="18615"/>
                  </a:cubicBezTo>
                  <a:cubicBezTo>
                    <a:pt x="38784" y="18551"/>
                    <a:pt x="38911" y="18467"/>
                    <a:pt x="39059" y="18403"/>
                  </a:cubicBezTo>
                  <a:cubicBezTo>
                    <a:pt x="39228" y="18319"/>
                    <a:pt x="39376" y="18234"/>
                    <a:pt x="39524" y="18150"/>
                  </a:cubicBezTo>
                  <a:cubicBezTo>
                    <a:pt x="39566" y="18129"/>
                    <a:pt x="39629" y="18087"/>
                    <a:pt x="39672" y="18065"/>
                  </a:cubicBezTo>
                  <a:cubicBezTo>
                    <a:pt x="40031" y="17875"/>
                    <a:pt x="40369" y="17685"/>
                    <a:pt x="40686" y="17474"/>
                  </a:cubicBezTo>
                  <a:cubicBezTo>
                    <a:pt x="40812" y="17390"/>
                    <a:pt x="40918" y="17326"/>
                    <a:pt x="41045" y="17242"/>
                  </a:cubicBezTo>
                  <a:cubicBezTo>
                    <a:pt x="41150" y="17178"/>
                    <a:pt x="41256" y="17094"/>
                    <a:pt x="41383" y="17009"/>
                  </a:cubicBezTo>
                  <a:cubicBezTo>
                    <a:pt x="41383" y="17009"/>
                    <a:pt x="41404" y="17009"/>
                    <a:pt x="41404" y="16988"/>
                  </a:cubicBezTo>
                  <a:cubicBezTo>
                    <a:pt x="41552" y="16904"/>
                    <a:pt x="41678" y="16819"/>
                    <a:pt x="41805" y="16714"/>
                  </a:cubicBezTo>
                  <a:cubicBezTo>
                    <a:pt x="41932" y="16629"/>
                    <a:pt x="42038" y="16545"/>
                    <a:pt x="42164" y="16439"/>
                  </a:cubicBezTo>
                  <a:cubicBezTo>
                    <a:pt x="42291" y="16354"/>
                    <a:pt x="42397" y="16249"/>
                    <a:pt x="42523" y="16164"/>
                  </a:cubicBezTo>
                  <a:cubicBezTo>
                    <a:pt x="42650" y="16080"/>
                    <a:pt x="42756" y="15974"/>
                    <a:pt x="42861" y="15890"/>
                  </a:cubicBezTo>
                  <a:cubicBezTo>
                    <a:pt x="42988" y="15784"/>
                    <a:pt x="43094" y="15678"/>
                    <a:pt x="43199" y="15594"/>
                  </a:cubicBezTo>
                  <a:cubicBezTo>
                    <a:pt x="43305" y="15488"/>
                    <a:pt x="43432" y="15383"/>
                    <a:pt x="43537" y="15298"/>
                  </a:cubicBezTo>
                  <a:cubicBezTo>
                    <a:pt x="43643" y="15193"/>
                    <a:pt x="43749" y="15108"/>
                    <a:pt x="43854" y="15003"/>
                  </a:cubicBezTo>
                  <a:cubicBezTo>
                    <a:pt x="43896" y="14960"/>
                    <a:pt x="43939" y="14918"/>
                    <a:pt x="43981" y="14876"/>
                  </a:cubicBezTo>
                  <a:cubicBezTo>
                    <a:pt x="44065" y="14770"/>
                    <a:pt x="44171" y="14686"/>
                    <a:pt x="44277" y="14580"/>
                  </a:cubicBezTo>
                  <a:cubicBezTo>
                    <a:pt x="44340" y="14517"/>
                    <a:pt x="44403" y="14453"/>
                    <a:pt x="44467" y="14369"/>
                  </a:cubicBezTo>
                  <a:cubicBezTo>
                    <a:pt x="44530" y="14305"/>
                    <a:pt x="44594" y="14242"/>
                    <a:pt x="44657" y="14179"/>
                  </a:cubicBezTo>
                  <a:cubicBezTo>
                    <a:pt x="44784" y="14031"/>
                    <a:pt x="44889" y="13904"/>
                    <a:pt x="45016" y="13756"/>
                  </a:cubicBezTo>
                  <a:cubicBezTo>
                    <a:pt x="45122" y="13651"/>
                    <a:pt x="45206" y="13545"/>
                    <a:pt x="45291" y="13439"/>
                  </a:cubicBezTo>
                  <a:cubicBezTo>
                    <a:pt x="45375" y="13334"/>
                    <a:pt x="45460" y="13228"/>
                    <a:pt x="45544" y="13101"/>
                  </a:cubicBezTo>
                  <a:cubicBezTo>
                    <a:pt x="45755" y="12869"/>
                    <a:pt x="45945" y="12616"/>
                    <a:pt x="46114" y="12362"/>
                  </a:cubicBezTo>
                  <a:cubicBezTo>
                    <a:pt x="46136" y="12341"/>
                    <a:pt x="46136" y="12341"/>
                    <a:pt x="46136" y="12320"/>
                  </a:cubicBezTo>
                  <a:cubicBezTo>
                    <a:pt x="46262" y="12172"/>
                    <a:pt x="46368" y="12003"/>
                    <a:pt x="46495" y="11834"/>
                  </a:cubicBezTo>
                  <a:cubicBezTo>
                    <a:pt x="46537" y="11771"/>
                    <a:pt x="46579" y="11707"/>
                    <a:pt x="46600" y="11644"/>
                  </a:cubicBezTo>
                  <a:cubicBezTo>
                    <a:pt x="46621" y="11623"/>
                    <a:pt x="46643" y="11602"/>
                    <a:pt x="46643" y="11580"/>
                  </a:cubicBezTo>
                  <a:cubicBezTo>
                    <a:pt x="46748" y="11411"/>
                    <a:pt x="46854" y="11264"/>
                    <a:pt x="46938" y="11095"/>
                  </a:cubicBezTo>
                  <a:cubicBezTo>
                    <a:pt x="46959" y="11095"/>
                    <a:pt x="46959" y="11073"/>
                    <a:pt x="46959" y="11073"/>
                  </a:cubicBezTo>
                  <a:cubicBezTo>
                    <a:pt x="47086" y="10862"/>
                    <a:pt x="47213" y="10630"/>
                    <a:pt x="47340" y="10419"/>
                  </a:cubicBezTo>
                  <a:cubicBezTo>
                    <a:pt x="47466" y="10186"/>
                    <a:pt x="47593" y="9954"/>
                    <a:pt x="47720" y="9700"/>
                  </a:cubicBezTo>
                  <a:cubicBezTo>
                    <a:pt x="47783" y="9574"/>
                    <a:pt x="47847" y="9426"/>
                    <a:pt x="47931" y="9278"/>
                  </a:cubicBezTo>
                  <a:cubicBezTo>
                    <a:pt x="47931" y="9236"/>
                    <a:pt x="47952" y="9215"/>
                    <a:pt x="47973" y="9172"/>
                  </a:cubicBezTo>
                  <a:cubicBezTo>
                    <a:pt x="48037" y="9024"/>
                    <a:pt x="48100" y="8877"/>
                    <a:pt x="48163" y="8729"/>
                  </a:cubicBezTo>
                  <a:cubicBezTo>
                    <a:pt x="48206" y="8686"/>
                    <a:pt x="48227" y="8623"/>
                    <a:pt x="48248" y="8560"/>
                  </a:cubicBezTo>
                  <a:cubicBezTo>
                    <a:pt x="48248" y="8560"/>
                    <a:pt x="48248" y="8539"/>
                    <a:pt x="48269" y="8539"/>
                  </a:cubicBezTo>
                  <a:lnTo>
                    <a:pt x="48269" y="8517"/>
                  </a:lnTo>
                  <a:cubicBezTo>
                    <a:pt x="48269" y="8517"/>
                    <a:pt x="48269" y="8496"/>
                    <a:pt x="48269" y="8475"/>
                  </a:cubicBezTo>
                  <a:cubicBezTo>
                    <a:pt x="48311" y="8412"/>
                    <a:pt x="48332" y="8348"/>
                    <a:pt x="48354" y="8285"/>
                  </a:cubicBezTo>
                  <a:cubicBezTo>
                    <a:pt x="48417" y="8137"/>
                    <a:pt x="48480" y="7989"/>
                    <a:pt x="48544" y="7841"/>
                  </a:cubicBezTo>
                  <a:cubicBezTo>
                    <a:pt x="48565" y="7757"/>
                    <a:pt x="48607" y="7651"/>
                    <a:pt x="48649" y="7567"/>
                  </a:cubicBezTo>
                  <a:cubicBezTo>
                    <a:pt x="48692" y="7419"/>
                    <a:pt x="48755" y="7292"/>
                    <a:pt x="48797" y="7144"/>
                  </a:cubicBezTo>
                  <a:cubicBezTo>
                    <a:pt x="48861" y="6933"/>
                    <a:pt x="48924" y="6743"/>
                    <a:pt x="49008" y="6553"/>
                  </a:cubicBezTo>
                  <a:cubicBezTo>
                    <a:pt x="49008" y="6511"/>
                    <a:pt x="49030" y="6468"/>
                    <a:pt x="49030" y="6447"/>
                  </a:cubicBezTo>
                  <a:cubicBezTo>
                    <a:pt x="49030" y="6426"/>
                    <a:pt x="49030" y="6426"/>
                    <a:pt x="49051" y="6426"/>
                  </a:cubicBezTo>
                  <a:cubicBezTo>
                    <a:pt x="49051" y="6405"/>
                    <a:pt x="49051" y="6384"/>
                    <a:pt x="49051" y="6384"/>
                  </a:cubicBezTo>
                  <a:cubicBezTo>
                    <a:pt x="49072" y="6299"/>
                    <a:pt x="49114" y="6215"/>
                    <a:pt x="49135" y="6130"/>
                  </a:cubicBezTo>
                  <a:cubicBezTo>
                    <a:pt x="49177" y="6004"/>
                    <a:pt x="49199" y="5877"/>
                    <a:pt x="49241" y="5750"/>
                  </a:cubicBezTo>
                  <a:cubicBezTo>
                    <a:pt x="49304" y="5518"/>
                    <a:pt x="49368" y="5285"/>
                    <a:pt x="49431" y="5032"/>
                  </a:cubicBezTo>
                  <a:cubicBezTo>
                    <a:pt x="49473" y="4926"/>
                    <a:pt x="49494" y="4800"/>
                    <a:pt x="49515" y="4673"/>
                  </a:cubicBezTo>
                  <a:cubicBezTo>
                    <a:pt x="49558" y="4567"/>
                    <a:pt x="49579" y="4441"/>
                    <a:pt x="49600" y="4314"/>
                  </a:cubicBezTo>
                  <a:cubicBezTo>
                    <a:pt x="49663" y="4081"/>
                    <a:pt x="49706" y="3849"/>
                    <a:pt x="49748" y="3596"/>
                  </a:cubicBezTo>
                  <a:cubicBezTo>
                    <a:pt x="49811" y="3363"/>
                    <a:pt x="49853" y="3131"/>
                    <a:pt x="49896" y="2877"/>
                  </a:cubicBezTo>
                  <a:cubicBezTo>
                    <a:pt x="49917" y="2772"/>
                    <a:pt x="49917" y="2645"/>
                    <a:pt x="49938" y="2539"/>
                  </a:cubicBezTo>
                  <a:cubicBezTo>
                    <a:pt x="49980" y="2307"/>
                    <a:pt x="50022" y="2054"/>
                    <a:pt x="50044" y="1821"/>
                  </a:cubicBezTo>
                  <a:cubicBezTo>
                    <a:pt x="50086" y="1483"/>
                    <a:pt x="50128" y="1145"/>
                    <a:pt x="50170" y="807"/>
                  </a:cubicBezTo>
                  <a:cubicBezTo>
                    <a:pt x="50170" y="807"/>
                    <a:pt x="50170" y="807"/>
                    <a:pt x="50170" y="786"/>
                  </a:cubicBezTo>
                  <a:cubicBezTo>
                    <a:pt x="50191" y="511"/>
                    <a:pt x="50001" y="237"/>
                    <a:pt x="49706" y="216"/>
                  </a:cubicBezTo>
                  <a:cubicBezTo>
                    <a:pt x="49600" y="195"/>
                    <a:pt x="49494" y="173"/>
                    <a:pt x="49368" y="173"/>
                  </a:cubicBezTo>
                  <a:cubicBezTo>
                    <a:pt x="48308" y="47"/>
                    <a:pt x="47330" y="0"/>
                    <a:pt x="464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4"/>
            <p:cNvSpPr/>
            <p:nvPr/>
          </p:nvSpPr>
          <p:spPr>
            <a:xfrm>
              <a:off x="2533825" y="3794875"/>
              <a:ext cx="669675" cy="1664050"/>
            </a:xfrm>
            <a:custGeom>
              <a:avLst/>
              <a:gdLst/>
              <a:ahLst/>
              <a:cxnLst/>
              <a:rect l="l" t="t" r="r" b="b"/>
              <a:pathLst>
                <a:path w="26787" h="66562" extrusionOk="0">
                  <a:moveTo>
                    <a:pt x="571" y="0"/>
                  </a:moveTo>
                  <a:cubicBezTo>
                    <a:pt x="445" y="2429"/>
                    <a:pt x="1" y="12991"/>
                    <a:pt x="276" y="29785"/>
                  </a:cubicBezTo>
                  <a:cubicBezTo>
                    <a:pt x="592" y="49008"/>
                    <a:pt x="12654" y="66055"/>
                    <a:pt x="13203" y="66562"/>
                  </a:cubicBezTo>
                  <a:lnTo>
                    <a:pt x="24991" y="59950"/>
                  </a:lnTo>
                  <a:cubicBezTo>
                    <a:pt x="26786" y="53233"/>
                    <a:pt x="24505" y="43347"/>
                    <a:pt x="22392" y="36545"/>
                  </a:cubicBezTo>
                  <a:lnTo>
                    <a:pt x="22181" y="36523"/>
                  </a:lnTo>
                  <a:cubicBezTo>
                    <a:pt x="21970" y="36523"/>
                    <a:pt x="21780" y="36376"/>
                    <a:pt x="21716" y="36164"/>
                  </a:cubicBezTo>
                  <a:cubicBezTo>
                    <a:pt x="20407" y="32024"/>
                    <a:pt x="19203" y="29109"/>
                    <a:pt x="19182" y="29088"/>
                  </a:cubicBezTo>
                  <a:cubicBezTo>
                    <a:pt x="19139" y="28961"/>
                    <a:pt x="19139" y="28834"/>
                    <a:pt x="19182" y="28708"/>
                  </a:cubicBezTo>
                  <a:cubicBezTo>
                    <a:pt x="23427" y="15695"/>
                    <a:pt x="24146" y="7985"/>
                    <a:pt x="24272" y="4204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4"/>
            <p:cNvSpPr/>
            <p:nvPr/>
          </p:nvSpPr>
          <p:spPr>
            <a:xfrm>
              <a:off x="2520625" y="3781525"/>
              <a:ext cx="696075" cy="1690625"/>
            </a:xfrm>
            <a:custGeom>
              <a:avLst/>
              <a:gdLst/>
              <a:ahLst/>
              <a:cxnLst/>
              <a:rect l="l" t="t" r="r" b="b"/>
              <a:pathLst>
                <a:path w="27843" h="67625" extrusionOk="0">
                  <a:moveTo>
                    <a:pt x="1606" y="1147"/>
                  </a:moveTo>
                  <a:lnTo>
                    <a:pt x="24251" y="5181"/>
                  </a:lnTo>
                  <a:cubicBezTo>
                    <a:pt x="23998" y="11582"/>
                    <a:pt x="22287" y="19630"/>
                    <a:pt x="19203" y="29094"/>
                  </a:cubicBezTo>
                  <a:cubicBezTo>
                    <a:pt x="19118" y="29347"/>
                    <a:pt x="19139" y="29601"/>
                    <a:pt x="19224" y="29833"/>
                  </a:cubicBezTo>
                  <a:cubicBezTo>
                    <a:pt x="19245" y="29854"/>
                    <a:pt x="20449" y="32748"/>
                    <a:pt x="21737" y="36846"/>
                  </a:cubicBezTo>
                  <a:cubicBezTo>
                    <a:pt x="21864" y="37226"/>
                    <a:pt x="22160" y="37480"/>
                    <a:pt x="22519" y="37564"/>
                  </a:cubicBezTo>
                  <a:cubicBezTo>
                    <a:pt x="24610" y="44388"/>
                    <a:pt x="26680" y="53703"/>
                    <a:pt x="25075" y="60125"/>
                  </a:cubicBezTo>
                  <a:lnTo>
                    <a:pt x="13879" y="66420"/>
                  </a:lnTo>
                  <a:cubicBezTo>
                    <a:pt x="12189" y="64033"/>
                    <a:pt x="1627" y="48274"/>
                    <a:pt x="1332" y="30298"/>
                  </a:cubicBezTo>
                  <a:cubicBezTo>
                    <a:pt x="1078" y="14814"/>
                    <a:pt x="1437" y="4653"/>
                    <a:pt x="1606" y="1147"/>
                  </a:cubicBezTo>
                  <a:close/>
                  <a:moveTo>
                    <a:pt x="1108" y="1"/>
                  </a:moveTo>
                  <a:cubicBezTo>
                    <a:pt x="986" y="1"/>
                    <a:pt x="870" y="42"/>
                    <a:pt x="782" y="112"/>
                  </a:cubicBezTo>
                  <a:cubicBezTo>
                    <a:pt x="656" y="217"/>
                    <a:pt x="592" y="344"/>
                    <a:pt x="571" y="513"/>
                  </a:cubicBezTo>
                  <a:cubicBezTo>
                    <a:pt x="444" y="3322"/>
                    <a:pt x="1" y="13800"/>
                    <a:pt x="275" y="30319"/>
                  </a:cubicBezTo>
                  <a:cubicBezTo>
                    <a:pt x="592" y="49246"/>
                    <a:pt x="12337" y="66525"/>
                    <a:pt x="13372" y="67476"/>
                  </a:cubicBezTo>
                  <a:cubicBezTo>
                    <a:pt x="13436" y="67539"/>
                    <a:pt x="13520" y="67582"/>
                    <a:pt x="13605" y="67603"/>
                  </a:cubicBezTo>
                  <a:cubicBezTo>
                    <a:pt x="13650" y="67618"/>
                    <a:pt x="13695" y="67625"/>
                    <a:pt x="13739" y="67625"/>
                  </a:cubicBezTo>
                  <a:cubicBezTo>
                    <a:pt x="13821" y="67625"/>
                    <a:pt x="13903" y="67601"/>
                    <a:pt x="13985" y="67561"/>
                  </a:cubicBezTo>
                  <a:lnTo>
                    <a:pt x="25772" y="60949"/>
                  </a:lnTo>
                  <a:cubicBezTo>
                    <a:pt x="25899" y="60885"/>
                    <a:pt x="25983" y="60759"/>
                    <a:pt x="26026" y="60632"/>
                  </a:cubicBezTo>
                  <a:cubicBezTo>
                    <a:pt x="27842" y="53830"/>
                    <a:pt x="25603" y="43986"/>
                    <a:pt x="23427" y="36931"/>
                  </a:cubicBezTo>
                  <a:cubicBezTo>
                    <a:pt x="23364" y="36719"/>
                    <a:pt x="23174" y="36572"/>
                    <a:pt x="22963" y="36550"/>
                  </a:cubicBezTo>
                  <a:lnTo>
                    <a:pt x="22751" y="36529"/>
                  </a:lnTo>
                  <a:cubicBezTo>
                    <a:pt x="21505" y="32643"/>
                    <a:pt x="20364" y="29770"/>
                    <a:pt x="20195" y="29411"/>
                  </a:cubicBezTo>
                  <a:cubicBezTo>
                    <a:pt x="23406" y="19630"/>
                    <a:pt x="25117" y="11328"/>
                    <a:pt x="25329" y="4759"/>
                  </a:cubicBezTo>
                  <a:cubicBezTo>
                    <a:pt x="25329" y="4484"/>
                    <a:pt x="25138" y="4252"/>
                    <a:pt x="24885" y="4210"/>
                  </a:cubicBezTo>
                  <a:lnTo>
                    <a:pt x="1184" y="6"/>
                  </a:lnTo>
                  <a:cubicBezTo>
                    <a:pt x="1158" y="2"/>
                    <a:pt x="1133" y="1"/>
                    <a:pt x="1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4"/>
            <p:cNvSpPr/>
            <p:nvPr/>
          </p:nvSpPr>
          <p:spPr>
            <a:xfrm>
              <a:off x="2534900" y="3767900"/>
              <a:ext cx="27475" cy="40200"/>
            </a:xfrm>
            <a:custGeom>
              <a:avLst/>
              <a:gdLst/>
              <a:ahLst/>
              <a:cxnLst/>
              <a:rect l="l" t="t" r="r" b="b"/>
              <a:pathLst>
                <a:path w="1099" h="1608" extrusionOk="0">
                  <a:moveTo>
                    <a:pt x="554" y="0"/>
                  </a:moveTo>
                  <a:cubicBezTo>
                    <a:pt x="275" y="0"/>
                    <a:pt x="42" y="226"/>
                    <a:pt x="21" y="509"/>
                  </a:cubicBezTo>
                  <a:cubicBezTo>
                    <a:pt x="21" y="509"/>
                    <a:pt x="21" y="678"/>
                    <a:pt x="0" y="1058"/>
                  </a:cubicBezTo>
                  <a:cubicBezTo>
                    <a:pt x="0" y="1311"/>
                    <a:pt x="169" y="1523"/>
                    <a:pt x="402" y="1586"/>
                  </a:cubicBezTo>
                  <a:cubicBezTo>
                    <a:pt x="444" y="1586"/>
                    <a:pt x="465" y="1607"/>
                    <a:pt x="507" y="1607"/>
                  </a:cubicBezTo>
                  <a:cubicBezTo>
                    <a:pt x="803" y="1607"/>
                    <a:pt x="1035" y="1396"/>
                    <a:pt x="1056" y="1100"/>
                  </a:cubicBezTo>
                  <a:cubicBezTo>
                    <a:pt x="1078" y="741"/>
                    <a:pt x="1078" y="572"/>
                    <a:pt x="1078" y="572"/>
                  </a:cubicBezTo>
                  <a:cubicBezTo>
                    <a:pt x="1099" y="276"/>
                    <a:pt x="887" y="23"/>
                    <a:pt x="592" y="2"/>
                  </a:cubicBezTo>
                  <a:cubicBezTo>
                    <a:pt x="579" y="1"/>
                    <a:pt x="567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4"/>
            <p:cNvSpPr/>
            <p:nvPr/>
          </p:nvSpPr>
          <p:spPr>
            <a:xfrm>
              <a:off x="3117375" y="3596675"/>
              <a:ext cx="158475" cy="169425"/>
            </a:xfrm>
            <a:custGeom>
              <a:avLst/>
              <a:gdLst/>
              <a:ahLst/>
              <a:cxnLst/>
              <a:rect l="l" t="t" r="r" b="b"/>
              <a:pathLst>
                <a:path w="6339" h="6777" extrusionOk="0">
                  <a:moveTo>
                    <a:pt x="569" y="1"/>
                  </a:moveTo>
                  <a:cubicBezTo>
                    <a:pt x="542" y="1"/>
                    <a:pt x="514" y="3"/>
                    <a:pt x="487" y="7"/>
                  </a:cubicBezTo>
                  <a:cubicBezTo>
                    <a:pt x="212" y="49"/>
                    <a:pt x="1" y="323"/>
                    <a:pt x="64" y="619"/>
                  </a:cubicBezTo>
                  <a:lnTo>
                    <a:pt x="994" y="6323"/>
                  </a:lnTo>
                  <a:cubicBezTo>
                    <a:pt x="1015" y="6513"/>
                    <a:pt x="1163" y="6661"/>
                    <a:pt x="1332" y="6745"/>
                  </a:cubicBezTo>
                  <a:cubicBezTo>
                    <a:pt x="1385" y="6766"/>
                    <a:pt x="1437" y="6777"/>
                    <a:pt x="1490" y="6777"/>
                  </a:cubicBezTo>
                  <a:cubicBezTo>
                    <a:pt x="1543" y="6777"/>
                    <a:pt x="1596" y="6766"/>
                    <a:pt x="1649" y="6745"/>
                  </a:cubicBezTo>
                  <a:cubicBezTo>
                    <a:pt x="1733" y="6745"/>
                    <a:pt x="1796" y="6703"/>
                    <a:pt x="1860" y="6661"/>
                  </a:cubicBezTo>
                  <a:lnTo>
                    <a:pt x="6064" y="3239"/>
                  </a:lnTo>
                  <a:cubicBezTo>
                    <a:pt x="6296" y="3048"/>
                    <a:pt x="6338" y="2710"/>
                    <a:pt x="6148" y="2478"/>
                  </a:cubicBezTo>
                  <a:cubicBezTo>
                    <a:pt x="6041" y="2359"/>
                    <a:pt x="5886" y="2293"/>
                    <a:pt x="5730" y="2293"/>
                  </a:cubicBezTo>
                  <a:cubicBezTo>
                    <a:pt x="5610" y="2293"/>
                    <a:pt x="5489" y="2332"/>
                    <a:pt x="5388" y="2415"/>
                  </a:cubicBezTo>
                  <a:lnTo>
                    <a:pt x="1902" y="5245"/>
                  </a:lnTo>
                  <a:lnTo>
                    <a:pt x="1099" y="450"/>
                  </a:lnTo>
                  <a:cubicBezTo>
                    <a:pt x="1061" y="182"/>
                    <a:pt x="832" y="1"/>
                    <a:pt x="5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39" name="Google Shape;273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3730" y="2981839"/>
            <a:ext cx="1896551" cy="3647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40" name="Google Shape;2740;p64"/>
          <p:cNvGrpSpPr/>
          <p:nvPr/>
        </p:nvGrpSpPr>
        <p:grpSpPr>
          <a:xfrm>
            <a:off x="6592087" y="1571492"/>
            <a:ext cx="328960" cy="308957"/>
            <a:chOff x="1027100" y="243625"/>
            <a:chExt cx="5446350" cy="5115175"/>
          </a:xfrm>
        </p:grpSpPr>
        <p:sp>
          <p:nvSpPr>
            <p:cNvPr id="2741" name="Google Shape;2741;p64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4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P - contact">
  <p:cSld name="CUSTOM_10_1_1_1">
    <p:bg>
      <p:bgPr>
        <a:solidFill>
          <a:schemeClr val="accent5"/>
        </a:solidFill>
        <a:effectLst/>
      </p:bgPr>
    </p:bg>
    <p:spTree>
      <p:nvGrpSpPr>
        <p:cNvPr id="1" name="Shape 2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4" name="Google Shape;2744;p65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2745" name="Google Shape;2745;p65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5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5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5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5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5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5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5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5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5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5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5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5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5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5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5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5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5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5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5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5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5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5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5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5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5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5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5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5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5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5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5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5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5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5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5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5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5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5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5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5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5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5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5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5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5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5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5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5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5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5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5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5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5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5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5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5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5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5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5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5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5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5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5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5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5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5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5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5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5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5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5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5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5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5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5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5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5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5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5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5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5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5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5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5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5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5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5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5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5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5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5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5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5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5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5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5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5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5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5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5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5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5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5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5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5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5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5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5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5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5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5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5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5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5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5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5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5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5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5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5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5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5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5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5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5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5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5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5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5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5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5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5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5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5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5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5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5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5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5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5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5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5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5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5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5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5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5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5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5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5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5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5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5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5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5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5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5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5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5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5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5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5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5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5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5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5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5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5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5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5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5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5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5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5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5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5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5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5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5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5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5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5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5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5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5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5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5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5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5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5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5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5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5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5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5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5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5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5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5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5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5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5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5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5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5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5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5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5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5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5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5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5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5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5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5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5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5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5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5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5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5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5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5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5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5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5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5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5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5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5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5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5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5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5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5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5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5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5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5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5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5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5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5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5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5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5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5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5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5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5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5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5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5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5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5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5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5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5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5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5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5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5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5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5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5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5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5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5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5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5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5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5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5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5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5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5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5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5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5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5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5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5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5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5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5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5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5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5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5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5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5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5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5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5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5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5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5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5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5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5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5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5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5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5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5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5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5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5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5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5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5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5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5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5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5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5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5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5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5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5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5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5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5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5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5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5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5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5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5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5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5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5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5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5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5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5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5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5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5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5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5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5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5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5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5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5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5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5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5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5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5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5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5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5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5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5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5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5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5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5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5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5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5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5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5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5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5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5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5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5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5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5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5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9" name="Google Shape;3119;p65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3120" name="Google Shape;3120;p65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5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2" name="Google Shape;3122;p65"/>
          <p:cNvSpPr txBox="1">
            <a:spLocks noGrp="1"/>
          </p:cNvSpPr>
          <p:nvPr>
            <p:ph type="body" idx="1"/>
          </p:nvPr>
        </p:nvSpPr>
        <p:spPr>
          <a:xfrm>
            <a:off x="708100" y="1968475"/>
            <a:ext cx="39246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123" name="Google Shape;3123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4" name="Google Shape;3124;p65"/>
          <p:cNvSpPr txBox="1">
            <a:spLocks noGrp="1"/>
          </p:cNvSpPr>
          <p:nvPr>
            <p:ph type="subTitle" idx="2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 Medium"/>
              <a:buNone/>
              <a:defRPr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25" name="Google Shape;3125;p65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126" name="Google Shape;3126;p65"/>
          <p:cNvSpPr txBox="1">
            <a:spLocks noGrp="1"/>
          </p:cNvSpPr>
          <p:nvPr>
            <p:ph type="body" idx="3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27" name="Google Shape;3127;p65"/>
          <p:cNvSpPr txBox="1">
            <a:spLocks noGrp="1"/>
          </p:cNvSpPr>
          <p:nvPr>
            <p:ph type="body" idx="4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3128" name="Google Shape;3128;p65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3129" name="Google Shape;3129;p65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5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5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5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5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5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5" name="Google Shape;3135;p65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3136" name="Google Shape;3136;p65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5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5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5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5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1" name="Google Shape;3141;p65"/>
          <p:cNvSpPr>
            <a:spLocks noGrp="1"/>
          </p:cNvSpPr>
          <p:nvPr>
            <p:ph type="pic" idx="5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142" name="Google Shape;3142;p65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3143" name="Google Shape;3143;p65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5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5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5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5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5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5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5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5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5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5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5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5" name="Google Shape;3155;p65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3156" name="Google Shape;3156;p65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5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5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5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5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5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2" name="Google Shape;3162;p65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3" name="Google Shape;3163;p65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164" name="Google Shape;3164;p65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5" name="Google Shape;3165;p65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6" name="Google Shape;3166;p65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7" name="Google Shape;3167;p65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168" name="Google Shape;3168;p65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169" name="Google Shape;3169;p65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3170" name="Google Shape;3170;p65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5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5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5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5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5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6" name="Google Shape;3176;p65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3177" name="Google Shape;3177;p65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5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5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5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5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2" name="Google Shape;3182;p65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3183" name="Google Shape;3183;p65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5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5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5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5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5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5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5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5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5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5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5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5" name="Google Shape;3195;p65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3196" name="Google Shape;3196;p65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5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5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5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5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5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A - title">
  <p:cSld name="CUSTOM_14_1_1_1">
    <p:bg>
      <p:bgPr>
        <a:solidFill>
          <a:schemeClr val="accent2"/>
        </a:solidFill>
        <a:effectLst/>
      </p:bgPr>
    </p:bg>
    <p:spTree>
      <p:nvGrpSpPr>
        <p:cNvPr id="1" name="Shape 3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3" name="Google Shape;3203;p66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04" name="Google Shape;3204;p66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05" name="Google Shape;3205;p66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06" name="Google Shape;3206;p66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207" name="Google Shape;3207;p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4678" y="731368"/>
            <a:ext cx="1485900" cy="285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08" name="Google Shape;3208;p66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3209" name="Google Shape;3209;p66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6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1" name="Google Shape;3211;p66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3212" name="Google Shape;3212;p66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6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6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5" name="Google Shape;3215;p66"/>
          <p:cNvSpPr/>
          <p:nvPr/>
        </p:nvSpPr>
        <p:spPr>
          <a:xfrm>
            <a:off x="485027" y="1554351"/>
            <a:ext cx="270684" cy="254224"/>
          </a:xfrm>
          <a:custGeom>
            <a:avLst/>
            <a:gdLst/>
            <a:ahLst/>
            <a:cxnLst/>
            <a:rect l="l" t="t" r="r" b="b"/>
            <a:pathLst>
              <a:path w="217854" h="204607" extrusionOk="0">
                <a:moveTo>
                  <a:pt x="64958" y="11839"/>
                </a:moveTo>
                <a:cubicBezTo>
                  <a:pt x="73831" y="15593"/>
                  <a:pt x="80885" y="20940"/>
                  <a:pt x="85776" y="28562"/>
                </a:cubicBezTo>
                <a:cubicBezTo>
                  <a:pt x="98063" y="48015"/>
                  <a:pt x="102044" y="69289"/>
                  <a:pt x="99087" y="91927"/>
                </a:cubicBezTo>
                <a:cubicBezTo>
                  <a:pt x="98404" y="96819"/>
                  <a:pt x="97266" y="101597"/>
                  <a:pt x="96584" y="106489"/>
                </a:cubicBezTo>
                <a:cubicBezTo>
                  <a:pt x="96129" y="109447"/>
                  <a:pt x="96356" y="112291"/>
                  <a:pt x="99428" y="114339"/>
                </a:cubicBezTo>
                <a:cubicBezTo>
                  <a:pt x="100816" y="115193"/>
                  <a:pt x="102028" y="115696"/>
                  <a:pt x="103195" y="115696"/>
                </a:cubicBezTo>
                <a:cubicBezTo>
                  <a:pt x="104514" y="115696"/>
                  <a:pt x="105775" y="115052"/>
                  <a:pt x="107164" y="113542"/>
                </a:cubicBezTo>
                <a:cubicBezTo>
                  <a:pt x="121640" y="97467"/>
                  <a:pt x="139168" y="90891"/>
                  <a:pt x="158610" y="90891"/>
                </a:cubicBezTo>
                <a:cubicBezTo>
                  <a:pt x="164071" y="90891"/>
                  <a:pt x="169683" y="91409"/>
                  <a:pt x="175421" y="92382"/>
                </a:cubicBezTo>
                <a:cubicBezTo>
                  <a:pt x="185318" y="93975"/>
                  <a:pt x="195102" y="96592"/>
                  <a:pt x="203975" y="101825"/>
                </a:cubicBezTo>
                <a:cubicBezTo>
                  <a:pt x="198742" y="107740"/>
                  <a:pt x="193736" y="113656"/>
                  <a:pt x="188617" y="119458"/>
                </a:cubicBezTo>
                <a:cubicBezTo>
                  <a:pt x="176558" y="132996"/>
                  <a:pt x="161428" y="142210"/>
                  <a:pt x="144250" y="147330"/>
                </a:cubicBezTo>
                <a:cubicBezTo>
                  <a:pt x="139459" y="148767"/>
                  <a:pt x="134276" y="148915"/>
                  <a:pt x="129055" y="148915"/>
                </a:cubicBezTo>
                <a:cubicBezTo>
                  <a:pt x="127697" y="148915"/>
                  <a:pt x="126338" y="148905"/>
                  <a:pt x="124981" y="148905"/>
                </a:cubicBezTo>
                <a:cubicBezTo>
                  <a:pt x="124121" y="148905"/>
                  <a:pt x="123263" y="148909"/>
                  <a:pt x="122408" y="148922"/>
                </a:cubicBezTo>
                <a:cubicBezTo>
                  <a:pt x="122174" y="148922"/>
                  <a:pt x="121945" y="148922"/>
                  <a:pt x="121719" y="148922"/>
                </a:cubicBezTo>
                <a:cubicBezTo>
                  <a:pt x="109204" y="148922"/>
                  <a:pt x="109030" y="149032"/>
                  <a:pt x="111600" y="161436"/>
                </a:cubicBezTo>
                <a:cubicBezTo>
                  <a:pt x="113762" y="172471"/>
                  <a:pt x="110349" y="182141"/>
                  <a:pt x="103637" y="190332"/>
                </a:cubicBezTo>
                <a:cubicBezTo>
                  <a:pt x="100123" y="194678"/>
                  <a:pt x="94955" y="197371"/>
                  <a:pt x="89295" y="197371"/>
                </a:cubicBezTo>
                <a:cubicBezTo>
                  <a:pt x="87992" y="197371"/>
                  <a:pt x="86663" y="197228"/>
                  <a:pt x="85321" y="196930"/>
                </a:cubicBezTo>
                <a:cubicBezTo>
                  <a:pt x="78609" y="195337"/>
                  <a:pt x="74287" y="190673"/>
                  <a:pt x="72808" y="183392"/>
                </a:cubicBezTo>
                <a:cubicBezTo>
                  <a:pt x="70646" y="173381"/>
                  <a:pt x="69850" y="163598"/>
                  <a:pt x="72580" y="153473"/>
                </a:cubicBezTo>
                <a:cubicBezTo>
                  <a:pt x="73490" y="149946"/>
                  <a:pt x="75424" y="145623"/>
                  <a:pt x="71784" y="142893"/>
                </a:cubicBezTo>
                <a:cubicBezTo>
                  <a:pt x="70819" y="142133"/>
                  <a:pt x="69892" y="141831"/>
                  <a:pt x="68991" y="141831"/>
                </a:cubicBezTo>
                <a:cubicBezTo>
                  <a:pt x="66385" y="141831"/>
                  <a:pt x="63997" y="144355"/>
                  <a:pt x="61545" y="145623"/>
                </a:cubicBezTo>
                <a:cubicBezTo>
                  <a:pt x="53614" y="149520"/>
                  <a:pt x="45559" y="151938"/>
                  <a:pt x="37332" y="151938"/>
                </a:cubicBezTo>
                <a:cubicBezTo>
                  <a:pt x="31871" y="151938"/>
                  <a:pt x="26333" y="150873"/>
                  <a:pt x="20705" y="148467"/>
                </a:cubicBezTo>
                <a:cubicBezTo>
                  <a:pt x="14448" y="145851"/>
                  <a:pt x="10466" y="139252"/>
                  <a:pt x="11945" y="132768"/>
                </a:cubicBezTo>
                <a:cubicBezTo>
                  <a:pt x="13538" y="125146"/>
                  <a:pt x="17633" y="119003"/>
                  <a:pt x="24800" y="115817"/>
                </a:cubicBezTo>
                <a:cubicBezTo>
                  <a:pt x="30796" y="113211"/>
                  <a:pt x="36991" y="111400"/>
                  <a:pt x="43435" y="111400"/>
                </a:cubicBezTo>
                <a:cubicBezTo>
                  <a:pt x="45428" y="111400"/>
                  <a:pt x="47444" y="111573"/>
                  <a:pt x="49486" y="111950"/>
                </a:cubicBezTo>
                <a:cubicBezTo>
                  <a:pt x="53923" y="112632"/>
                  <a:pt x="58474" y="113087"/>
                  <a:pt x="63024" y="113656"/>
                </a:cubicBezTo>
                <a:cubicBezTo>
                  <a:pt x="63593" y="113087"/>
                  <a:pt x="64048" y="112405"/>
                  <a:pt x="64617" y="111836"/>
                </a:cubicBezTo>
                <a:cubicBezTo>
                  <a:pt x="63934" y="110016"/>
                  <a:pt x="63707" y="107627"/>
                  <a:pt x="62455" y="106375"/>
                </a:cubicBezTo>
                <a:cubicBezTo>
                  <a:pt x="51989" y="95909"/>
                  <a:pt x="50852" y="82826"/>
                  <a:pt x="51420" y="69289"/>
                </a:cubicBezTo>
                <a:cubicBezTo>
                  <a:pt x="52217" y="49380"/>
                  <a:pt x="58929" y="31065"/>
                  <a:pt x="64958" y="11839"/>
                </a:cubicBezTo>
                <a:close/>
                <a:moveTo>
                  <a:pt x="61348" y="1"/>
                </a:moveTo>
                <a:cubicBezTo>
                  <a:pt x="59781" y="1"/>
                  <a:pt x="58876" y="1586"/>
                  <a:pt x="58132" y="4899"/>
                </a:cubicBezTo>
                <a:cubicBezTo>
                  <a:pt x="56426" y="12521"/>
                  <a:pt x="54264" y="20143"/>
                  <a:pt x="52444" y="27766"/>
                </a:cubicBezTo>
                <a:cubicBezTo>
                  <a:pt x="49714" y="39938"/>
                  <a:pt x="46642" y="52111"/>
                  <a:pt x="44708" y="64397"/>
                </a:cubicBezTo>
                <a:cubicBezTo>
                  <a:pt x="42888" y="75887"/>
                  <a:pt x="44026" y="87263"/>
                  <a:pt x="48235" y="98184"/>
                </a:cubicBezTo>
                <a:cubicBezTo>
                  <a:pt x="49031" y="100118"/>
                  <a:pt x="49714" y="102166"/>
                  <a:pt x="50624" y="104555"/>
                </a:cubicBezTo>
                <a:cubicBezTo>
                  <a:pt x="48414" y="104555"/>
                  <a:pt x="46389" y="104481"/>
                  <a:pt x="44466" y="104481"/>
                </a:cubicBezTo>
                <a:cubicBezTo>
                  <a:pt x="43023" y="104481"/>
                  <a:pt x="41637" y="104523"/>
                  <a:pt x="40272" y="104669"/>
                </a:cubicBezTo>
                <a:cubicBezTo>
                  <a:pt x="27644" y="105920"/>
                  <a:pt x="16154" y="109333"/>
                  <a:pt x="8874" y="120937"/>
                </a:cubicBezTo>
                <a:cubicBezTo>
                  <a:pt x="0" y="135157"/>
                  <a:pt x="4551" y="149036"/>
                  <a:pt x="19908" y="155520"/>
                </a:cubicBezTo>
                <a:cubicBezTo>
                  <a:pt x="25773" y="158019"/>
                  <a:pt x="31613" y="159169"/>
                  <a:pt x="37438" y="159169"/>
                </a:cubicBezTo>
                <a:cubicBezTo>
                  <a:pt x="43816" y="159169"/>
                  <a:pt x="50178" y="157790"/>
                  <a:pt x="56540" y="155293"/>
                </a:cubicBezTo>
                <a:cubicBezTo>
                  <a:pt x="59156" y="154269"/>
                  <a:pt x="61773" y="153131"/>
                  <a:pt x="64503" y="152108"/>
                </a:cubicBezTo>
                <a:cubicBezTo>
                  <a:pt x="64844" y="152904"/>
                  <a:pt x="65072" y="153245"/>
                  <a:pt x="64958" y="153473"/>
                </a:cubicBezTo>
                <a:cubicBezTo>
                  <a:pt x="64844" y="154838"/>
                  <a:pt x="64617" y="156089"/>
                  <a:pt x="64389" y="157454"/>
                </a:cubicBezTo>
                <a:cubicBezTo>
                  <a:pt x="62910" y="168148"/>
                  <a:pt x="63138" y="178728"/>
                  <a:pt x="67461" y="188739"/>
                </a:cubicBezTo>
                <a:cubicBezTo>
                  <a:pt x="71699" y="198874"/>
                  <a:pt x="79072" y="204606"/>
                  <a:pt x="87644" y="204606"/>
                </a:cubicBezTo>
                <a:cubicBezTo>
                  <a:pt x="89656" y="204606"/>
                  <a:pt x="91734" y="204291"/>
                  <a:pt x="93854" y="203642"/>
                </a:cubicBezTo>
                <a:cubicBezTo>
                  <a:pt x="98859" y="202163"/>
                  <a:pt x="103978" y="199319"/>
                  <a:pt x="107846" y="195792"/>
                </a:cubicBezTo>
                <a:cubicBezTo>
                  <a:pt x="116606" y="187715"/>
                  <a:pt x="118540" y="176680"/>
                  <a:pt x="118426" y="165304"/>
                </a:cubicBezTo>
                <a:cubicBezTo>
                  <a:pt x="118426" y="162346"/>
                  <a:pt x="117971" y="159502"/>
                  <a:pt x="117630" y="155634"/>
                </a:cubicBezTo>
                <a:lnTo>
                  <a:pt x="117630" y="155634"/>
                </a:lnTo>
                <a:cubicBezTo>
                  <a:pt x="120776" y="156048"/>
                  <a:pt x="123849" y="156243"/>
                  <a:pt x="126859" y="156243"/>
                </a:cubicBezTo>
                <a:cubicBezTo>
                  <a:pt x="138760" y="156243"/>
                  <a:pt x="149691" y="153189"/>
                  <a:pt x="160404" y="148467"/>
                </a:cubicBezTo>
                <a:cubicBezTo>
                  <a:pt x="175307" y="141983"/>
                  <a:pt x="187821" y="132654"/>
                  <a:pt x="197377" y="119799"/>
                </a:cubicBezTo>
                <a:cubicBezTo>
                  <a:pt x="202155" y="113428"/>
                  <a:pt x="207502" y="108537"/>
                  <a:pt x="214327" y="104783"/>
                </a:cubicBezTo>
                <a:cubicBezTo>
                  <a:pt x="215806" y="103986"/>
                  <a:pt x="216716" y="102394"/>
                  <a:pt x="217854" y="101142"/>
                </a:cubicBezTo>
                <a:cubicBezTo>
                  <a:pt x="216603" y="100005"/>
                  <a:pt x="215465" y="98298"/>
                  <a:pt x="213986" y="97616"/>
                </a:cubicBezTo>
                <a:cubicBezTo>
                  <a:pt x="209436" y="95568"/>
                  <a:pt x="204885" y="93975"/>
                  <a:pt x="200335" y="92155"/>
                </a:cubicBezTo>
                <a:cubicBezTo>
                  <a:pt x="187007" y="86750"/>
                  <a:pt x="173645" y="83600"/>
                  <a:pt x="160233" y="83600"/>
                </a:cubicBezTo>
                <a:cubicBezTo>
                  <a:pt x="148803" y="83600"/>
                  <a:pt x="137336" y="85888"/>
                  <a:pt x="125821" y="91017"/>
                </a:cubicBezTo>
                <a:cubicBezTo>
                  <a:pt x="124114" y="91700"/>
                  <a:pt x="122294" y="92041"/>
                  <a:pt x="120474" y="92610"/>
                </a:cubicBezTo>
                <a:cubicBezTo>
                  <a:pt x="120246" y="92041"/>
                  <a:pt x="119905" y="91472"/>
                  <a:pt x="119677" y="90904"/>
                </a:cubicBezTo>
                <a:cubicBezTo>
                  <a:pt x="126617" y="85898"/>
                  <a:pt x="133329" y="80324"/>
                  <a:pt x="140837" y="76001"/>
                </a:cubicBezTo>
                <a:cubicBezTo>
                  <a:pt x="156195" y="67013"/>
                  <a:pt x="173146" y="63259"/>
                  <a:pt x="190779" y="62918"/>
                </a:cubicBezTo>
                <a:cubicBezTo>
                  <a:pt x="193509" y="62804"/>
                  <a:pt x="196239" y="62691"/>
                  <a:pt x="198969" y="62349"/>
                </a:cubicBezTo>
                <a:cubicBezTo>
                  <a:pt x="199766" y="62235"/>
                  <a:pt x="201017" y="60870"/>
                  <a:pt x="200903" y="60302"/>
                </a:cubicBezTo>
                <a:cubicBezTo>
                  <a:pt x="200790" y="59164"/>
                  <a:pt x="199880" y="58026"/>
                  <a:pt x="198969" y="57344"/>
                </a:cubicBezTo>
                <a:cubicBezTo>
                  <a:pt x="198173" y="56775"/>
                  <a:pt x="196808" y="56775"/>
                  <a:pt x="195784" y="56775"/>
                </a:cubicBezTo>
                <a:cubicBezTo>
                  <a:pt x="194929" y="56763"/>
                  <a:pt x="194076" y="56757"/>
                  <a:pt x="193224" y="56757"/>
                </a:cubicBezTo>
                <a:cubicBezTo>
                  <a:pt x="169143" y="56757"/>
                  <a:pt x="146391" y="61513"/>
                  <a:pt x="126503" y="76456"/>
                </a:cubicBezTo>
                <a:cubicBezTo>
                  <a:pt x="124455" y="78048"/>
                  <a:pt x="122294" y="79527"/>
                  <a:pt x="118881" y="82030"/>
                </a:cubicBezTo>
                <a:cubicBezTo>
                  <a:pt x="119905" y="78731"/>
                  <a:pt x="120474" y="77025"/>
                  <a:pt x="120929" y="75204"/>
                </a:cubicBezTo>
                <a:cubicBezTo>
                  <a:pt x="123432" y="66331"/>
                  <a:pt x="126844" y="57571"/>
                  <a:pt x="128096" y="48584"/>
                </a:cubicBezTo>
                <a:cubicBezTo>
                  <a:pt x="129461" y="39483"/>
                  <a:pt x="128892" y="30155"/>
                  <a:pt x="128551" y="20940"/>
                </a:cubicBezTo>
                <a:cubicBezTo>
                  <a:pt x="128445" y="18175"/>
                  <a:pt x="127941" y="13821"/>
                  <a:pt x="124346" y="13821"/>
                </a:cubicBezTo>
                <a:cubicBezTo>
                  <a:pt x="124094" y="13821"/>
                  <a:pt x="123828" y="13842"/>
                  <a:pt x="123545" y="13887"/>
                </a:cubicBezTo>
                <a:cubicBezTo>
                  <a:pt x="118654" y="14569"/>
                  <a:pt x="121270" y="18892"/>
                  <a:pt x="121384" y="21850"/>
                </a:cubicBezTo>
                <a:cubicBezTo>
                  <a:pt x="121611" y="26514"/>
                  <a:pt x="122522" y="31065"/>
                  <a:pt x="122408" y="35729"/>
                </a:cubicBezTo>
                <a:cubicBezTo>
                  <a:pt x="122180" y="50632"/>
                  <a:pt x="117402" y="64511"/>
                  <a:pt x="112624" y="78390"/>
                </a:cubicBezTo>
                <a:cubicBezTo>
                  <a:pt x="111828" y="80892"/>
                  <a:pt x="110235" y="83054"/>
                  <a:pt x="109098" y="85443"/>
                </a:cubicBezTo>
                <a:cubicBezTo>
                  <a:pt x="108529" y="85215"/>
                  <a:pt x="107960" y="85102"/>
                  <a:pt x="107505" y="84874"/>
                </a:cubicBezTo>
                <a:cubicBezTo>
                  <a:pt x="107505" y="83054"/>
                  <a:pt x="107505" y="81120"/>
                  <a:pt x="107505" y="79300"/>
                </a:cubicBezTo>
                <a:cubicBezTo>
                  <a:pt x="106709" y="61325"/>
                  <a:pt x="103637" y="44034"/>
                  <a:pt x="94081" y="28562"/>
                </a:cubicBezTo>
                <a:cubicBezTo>
                  <a:pt x="90782" y="23329"/>
                  <a:pt x="86459" y="18665"/>
                  <a:pt x="81909" y="14455"/>
                </a:cubicBezTo>
                <a:cubicBezTo>
                  <a:pt x="76903" y="9905"/>
                  <a:pt x="71101" y="6264"/>
                  <a:pt x="65641" y="2169"/>
                </a:cubicBezTo>
                <a:cubicBezTo>
                  <a:pt x="63795" y="739"/>
                  <a:pt x="62417" y="1"/>
                  <a:pt x="6134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F - upper wave">
  <p:cSld name="CUSTOM_3_1_1_1_1">
    <p:bg>
      <p:bgPr>
        <a:solidFill>
          <a:schemeClr val="accent2"/>
        </a:solidFill>
        <a:effectLst/>
      </p:bgPr>
    </p:bg>
    <p:spTree>
      <p:nvGrpSpPr>
        <p:cNvPr id="1" name="Shape 3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8" name="Google Shape;3258;p7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59" name="Google Shape;3259;p71"/>
          <p:cNvGrpSpPr/>
          <p:nvPr/>
        </p:nvGrpSpPr>
        <p:grpSpPr>
          <a:xfrm>
            <a:off x="-47775" y="757519"/>
            <a:ext cx="9223657" cy="4386209"/>
            <a:chOff x="-47782" y="926927"/>
            <a:chExt cx="9223657" cy="4216698"/>
          </a:xfrm>
        </p:grpSpPr>
        <p:sp>
          <p:nvSpPr>
            <p:cNvPr id="3260" name="Google Shape;3260;p71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71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2" name="Google Shape;3262;p7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63" name="Google Shape;3263;p71"/>
          <p:cNvSpPr txBox="1">
            <a:spLocks noGrp="1"/>
          </p:cNvSpPr>
          <p:nvPr>
            <p:ph type="title"/>
          </p:nvPr>
        </p:nvSpPr>
        <p:spPr>
          <a:xfrm>
            <a:off x="653850" y="1407025"/>
            <a:ext cx="6656400" cy="8574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64" name="Google Shape;3264;p71"/>
          <p:cNvSpPr txBox="1">
            <a:spLocks noGrp="1"/>
          </p:cNvSpPr>
          <p:nvPr>
            <p:ph type="body" idx="1"/>
          </p:nvPr>
        </p:nvSpPr>
        <p:spPr>
          <a:xfrm>
            <a:off x="653850" y="2264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65" name="Google Shape;3265;p71"/>
          <p:cNvSpPr txBox="1">
            <a:spLocks noGrp="1"/>
          </p:cNvSpPr>
          <p:nvPr>
            <p:ph type="body" idx="2"/>
          </p:nvPr>
        </p:nvSpPr>
        <p:spPr>
          <a:xfrm>
            <a:off x="4643550" y="2264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G - content plain">
  <p:cSld name="CUSTOM_13_1_1_1_1">
    <p:spTree>
      <p:nvGrpSpPr>
        <p:cNvPr id="1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72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268" name="Google Shape;3268;p72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69" name="Google Shape;3269;p72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70" name="Google Shape;3270;p7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271" name="Google Shape;3271;p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G - content plain">
  <p:cSld name="CUSTOM_1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76" name="Google Shape;76;p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77" name="Google Shape;7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J - timeline">
  <p:cSld name="CUSTOM_7_1_1_1_1_1">
    <p:bg>
      <p:bgPr>
        <a:solidFill>
          <a:schemeClr val="accent2"/>
        </a:solidFill>
        <a:effectLst/>
      </p:bgPr>
    </p:bg>
    <p:spTree>
      <p:nvGrpSpPr>
        <p:cNvPr id="1" name="Shape 3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1" name="Google Shape;3291;p75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3292" name="Google Shape;3292;p75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75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4" name="Google Shape;3294;p75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5" name="Google Shape;3295;p75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6" name="Google Shape;3296;p75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7" name="Google Shape;3297;p75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8" name="Google Shape;3298;p75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9" name="Google Shape;3299;p75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300" name="Google Shape;3300;p7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301" name="Google Shape;3301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2" name="Google Shape;3302;p75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K - quote">
  <p:cSld name="CUSTOM_5_1_1_1_1_1">
    <p:bg>
      <p:bgPr>
        <a:solidFill>
          <a:schemeClr val="accent2"/>
        </a:solidFill>
        <a:effectLst/>
      </p:bgPr>
    </p:bg>
    <p:spTree>
      <p:nvGrpSpPr>
        <p:cNvPr id="1" name="Shape 3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4" name="Google Shape;3304;p76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3305" name="Google Shape;3305;p76"/>
          <p:cNvGrpSpPr/>
          <p:nvPr/>
        </p:nvGrpSpPr>
        <p:grpSpPr>
          <a:xfrm rot="749660">
            <a:off x="1121321" y="1112906"/>
            <a:ext cx="864274" cy="604742"/>
            <a:chOff x="238125" y="432125"/>
            <a:chExt cx="6849075" cy="4792368"/>
          </a:xfrm>
        </p:grpSpPr>
        <p:sp>
          <p:nvSpPr>
            <p:cNvPr id="3306" name="Google Shape;3306;p76"/>
            <p:cNvSpPr/>
            <p:nvPr/>
          </p:nvSpPr>
          <p:spPr>
            <a:xfrm>
              <a:off x="603403" y="670268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76"/>
            <p:cNvSpPr/>
            <p:nvPr/>
          </p:nvSpPr>
          <p:spPr>
            <a:xfrm>
              <a:off x="4092728" y="792018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76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76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M - team">
  <p:cSld name="CUSTOM_8_1_1_1_1">
    <p:spTree>
      <p:nvGrpSpPr>
        <p:cNvPr id="1" name="Shape 3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2" name="Google Shape;3332;p78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333" name="Google Shape;3333;p78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3334" name="Google Shape;3334;p78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78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36" name="Google Shape;3336;p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3337" name="Google Shape;3337;p78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38" name="Google Shape;3338;p78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39" name="Google Shape;3339;p78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40" name="Google Shape;3340;p78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41" name="Google Shape;3341;p78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42" name="Google Shape;3342;p7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43" name="Google Shape;3343;p78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4" name="Google Shape;3344;p78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5" name="Google Shape;3345;p78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6" name="Google Shape;3346;p78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7" name="Google Shape;3347;p78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8" name="Google Shape;3348;p78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9" name="Google Shape;3349;p78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0" name="Google Shape;3350;p78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1" name="Google Shape;3351;p78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2" name="Google Shape;3352;p78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353" name="Google Shape;3353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N - blank colour">
  <p:cSld name="CUSTOM_15_1_2_1">
    <p:bg>
      <p:bgPr>
        <a:solidFill>
          <a:schemeClr val="accent2"/>
        </a:solidFill>
        <a:effectLst/>
      </p:bgPr>
    </p:bg>
    <p:spTree>
      <p:nvGrpSpPr>
        <p:cNvPr id="1" name="Shape 3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5" name="Google Shape;3355;p7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56" name="Google Shape;3356;p79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3357" name="Google Shape;3357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O - Thank you">
  <p:cSld name="CUSTOM_11_1_1_1_1">
    <p:bg>
      <p:bgPr>
        <a:solidFill>
          <a:schemeClr val="accent2"/>
        </a:solidFill>
        <a:effectLst/>
      </p:bgPr>
    </p:bg>
    <p:spTree>
      <p:nvGrpSpPr>
        <p:cNvPr id="1" name="Shape 3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9" name="Google Shape;3359;p80"/>
          <p:cNvSpPr txBox="1"/>
          <p:nvPr/>
        </p:nvSpPr>
        <p:spPr>
          <a:xfrm>
            <a:off x="2510250" y="1796538"/>
            <a:ext cx="41235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sz="65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360" name="Google Shape;3360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73602">
            <a:off x="1042925" y="591649"/>
            <a:ext cx="1502508" cy="1502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61" name="Google Shape;3361;p80"/>
          <p:cNvGrpSpPr/>
          <p:nvPr/>
        </p:nvGrpSpPr>
        <p:grpSpPr>
          <a:xfrm>
            <a:off x="1360094" y="3990450"/>
            <a:ext cx="1102050" cy="1172870"/>
            <a:chOff x="1363575" y="238150"/>
            <a:chExt cx="4893650" cy="5208125"/>
          </a:xfrm>
        </p:grpSpPr>
        <p:sp>
          <p:nvSpPr>
            <p:cNvPr id="3362" name="Google Shape;3362;p80"/>
            <p:cNvSpPr/>
            <p:nvPr/>
          </p:nvSpPr>
          <p:spPr>
            <a:xfrm>
              <a:off x="2593400" y="1233425"/>
              <a:ext cx="2169175" cy="2697325"/>
            </a:xfrm>
            <a:custGeom>
              <a:avLst/>
              <a:gdLst/>
              <a:ahLst/>
              <a:cxnLst/>
              <a:rect l="l" t="t" r="r" b="b"/>
              <a:pathLst>
                <a:path w="86767" h="107893" extrusionOk="0">
                  <a:moveTo>
                    <a:pt x="24889" y="0"/>
                  </a:moveTo>
                  <a:cubicBezTo>
                    <a:pt x="24691" y="0"/>
                    <a:pt x="24494" y="4"/>
                    <a:pt x="24299" y="12"/>
                  </a:cubicBezTo>
                  <a:cubicBezTo>
                    <a:pt x="19068" y="145"/>
                    <a:pt x="14765" y="2363"/>
                    <a:pt x="10991" y="5971"/>
                  </a:cubicBezTo>
                  <a:cubicBezTo>
                    <a:pt x="7747" y="9050"/>
                    <a:pt x="5992" y="12824"/>
                    <a:pt x="4701" y="16929"/>
                  </a:cubicBezTo>
                  <a:cubicBezTo>
                    <a:pt x="4172" y="18650"/>
                    <a:pt x="3410" y="20206"/>
                    <a:pt x="2053" y="21431"/>
                  </a:cubicBezTo>
                  <a:cubicBezTo>
                    <a:pt x="1291" y="22126"/>
                    <a:pt x="663" y="22490"/>
                    <a:pt x="0" y="22523"/>
                  </a:cubicBezTo>
                  <a:cubicBezTo>
                    <a:pt x="298" y="34639"/>
                    <a:pt x="3046" y="67380"/>
                    <a:pt x="24464" y="78834"/>
                  </a:cubicBezTo>
                  <a:cubicBezTo>
                    <a:pt x="29298" y="90983"/>
                    <a:pt x="23173" y="103165"/>
                    <a:pt x="23173" y="103165"/>
                  </a:cubicBezTo>
                  <a:cubicBezTo>
                    <a:pt x="23173" y="103165"/>
                    <a:pt x="35170" y="107893"/>
                    <a:pt x="49540" y="107893"/>
                  </a:cubicBezTo>
                  <a:cubicBezTo>
                    <a:pt x="57113" y="107893"/>
                    <a:pt x="65346" y="106580"/>
                    <a:pt x="72830" y="102569"/>
                  </a:cubicBezTo>
                  <a:cubicBezTo>
                    <a:pt x="72830" y="102536"/>
                    <a:pt x="72830" y="102503"/>
                    <a:pt x="72830" y="102503"/>
                  </a:cubicBezTo>
                  <a:cubicBezTo>
                    <a:pt x="68526" y="87838"/>
                    <a:pt x="80278" y="64566"/>
                    <a:pt x="84780" y="56389"/>
                  </a:cubicBezTo>
                  <a:cubicBezTo>
                    <a:pt x="84714" y="56124"/>
                    <a:pt x="84648" y="55859"/>
                    <a:pt x="84648" y="55561"/>
                  </a:cubicBezTo>
                  <a:cubicBezTo>
                    <a:pt x="84515" y="53873"/>
                    <a:pt x="84681" y="52152"/>
                    <a:pt x="84879" y="50463"/>
                  </a:cubicBezTo>
                  <a:cubicBezTo>
                    <a:pt x="85277" y="46822"/>
                    <a:pt x="85839" y="43214"/>
                    <a:pt x="86270" y="39605"/>
                  </a:cubicBezTo>
                  <a:cubicBezTo>
                    <a:pt x="86502" y="37586"/>
                    <a:pt x="86601" y="35600"/>
                    <a:pt x="86766" y="33580"/>
                  </a:cubicBezTo>
                  <a:cubicBezTo>
                    <a:pt x="86766" y="33481"/>
                    <a:pt x="86766" y="33348"/>
                    <a:pt x="86766" y="33216"/>
                  </a:cubicBezTo>
                  <a:cubicBezTo>
                    <a:pt x="86677" y="31655"/>
                    <a:pt x="86288" y="30935"/>
                    <a:pt x="85395" y="30935"/>
                  </a:cubicBezTo>
                  <a:cubicBezTo>
                    <a:pt x="84963" y="30935"/>
                    <a:pt x="84412" y="31104"/>
                    <a:pt x="83721" y="31428"/>
                  </a:cubicBezTo>
                  <a:cubicBezTo>
                    <a:pt x="82496" y="32024"/>
                    <a:pt x="81437" y="32786"/>
                    <a:pt x="80642" y="33977"/>
                  </a:cubicBezTo>
                  <a:cubicBezTo>
                    <a:pt x="80146" y="34706"/>
                    <a:pt x="79550" y="35434"/>
                    <a:pt x="78888" y="36030"/>
                  </a:cubicBezTo>
                  <a:cubicBezTo>
                    <a:pt x="78424" y="36460"/>
                    <a:pt x="77762" y="36824"/>
                    <a:pt x="77133" y="36957"/>
                  </a:cubicBezTo>
                  <a:cubicBezTo>
                    <a:pt x="76883" y="37012"/>
                    <a:pt x="76651" y="37040"/>
                    <a:pt x="76438" y="37040"/>
                  </a:cubicBezTo>
                  <a:cubicBezTo>
                    <a:pt x="75378" y="37040"/>
                    <a:pt x="74777" y="36359"/>
                    <a:pt x="74750" y="35037"/>
                  </a:cubicBezTo>
                  <a:cubicBezTo>
                    <a:pt x="74716" y="33580"/>
                    <a:pt x="74783" y="32124"/>
                    <a:pt x="74981" y="30667"/>
                  </a:cubicBezTo>
                  <a:cubicBezTo>
                    <a:pt x="75345" y="27390"/>
                    <a:pt x="75908" y="24179"/>
                    <a:pt x="76934" y="21001"/>
                  </a:cubicBezTo>
                  <a:cubicBezTo>
                    <a:pt x="78126" y="17326"/>
                    <a:pt x="77398" y="13718"/>
                    <a:pt x="76008" y="10175"/>
                  </a:cubicBezTo>
                  <a:cubicBezTo>
                    <a:pt x="74981" y="7560"/>
                    <a:pt x="73127" y="5839"/>
                    <a:pt x="70909" y="4382"/>
                  </a:cubicBezTo>
                  <a:cubicBezTo>
                    <a:pt x="70645" y="4217"/>
                    <a:pt x="70380" y="4051"/>
                    <a:pt x="70181" y="3819"/>
                  </a:cubicBezTo>
                  <a:cubicBezTo>
                    <a:pt x="68261" y="1635"/>
                    <a:pt x="65712" y="1403"/>
                    <a:pt x="63031" y="1337"/>
                  </a:cubicBezTo>
                  <a:cubicBezTo>
                    <a:pt x="62889" y="1332"/>
                    <a:pt x="62749" y="1330"/>
                    <a:pt x="62609" y="1330"/>
                  </a:cubicBezTo>
                  <a:cubicBezTo>
                    <a:pt x="58823" y="1330"/>
                    <a:pt x="55642" y="3036"/>
                    <a:pt x="52768" y="5144"/>
                  </a:cubicBezTo>
                  <a:cubicBezTo>
                    <a:pt x="50670" y="6725"/>
                    <a:pt x="48477" y="7363"/>
                    <a:pt x="46006" y="7363"/>
                  </a:cubicBezTo>
                  <a:cubicBezTo>
                    <a:pt x="45943" y="7363"/>
                    <a:pt x="45880" y="7362"/>
                    <a:pt x="45817" y="7362"/>
                  </a:cubicBezTo>
                  <a:cubicBezTo>
                    <a:pt x="44194" y="7328"/>
                    <a:pt x="42539" y="7196"/>
                    <a:pt x="40917" y="7097"/>
                  </a:cubicBezTo>
                  <a:cubicBezTo>
                    <a:pt x="38302" y="6964"/>
                    <a:pt x="36448" y="5243"/>
                    <a:pt x="34363" y="4051"/>
                  </a:cubicBezTo>
                  <a:cubicBezTo>
                    <a:pt x="32575" y="3025"/>
                    <a:pt x="30986" y="1601"/>
                    <a:pt x="29099" y="774"/>
                  </a:cubicBezTo>
                  <a:cubicBezTo>
                    <a:pt x="27818" y="221"/>
                    <a:pt x="26332" y="0"/>
                    <a:pt x="24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80"/>
            <p:cNvSpPr/>
            <p:nvPr/>
          </p:nvSpPr>
          <p:spPr>
            <a:xfrm>
              <a:off x="2393950" y="238150"/>
              <a:ext cx="2776625" cy="2487425"/>
            </a:xfrm>
            <a:custGeom>
              <a:avLst/>
              <a:gdLst/>
              <a:ahLst/>
              <a:cxnLst/>
              <a:rect l="l" t="t" r="r" b="b"/>
              <a:pathLst>
                <a:path w="111065" h="99497" extrusionOk="0">
                  <a:moveTo>
                    <a:pt x="50203" y="0"/>
                  </a:moveTo>
                  <a:cubicBezTo>
                    <a:pt x="49682" y="0"/>
                    <a:pt x="49158" y="21"/>
                    <a:pt x="48630" y="65"/>
                  </a:cubicBezTo>
                  <a:cubicBezTo>
                    <a:pt x="45651" y="330"/>
                    <a:pt x="42738" y="661"/>
                    <a:pt x="39990" y="1919"/>
                  </a:cubicBezTo>
                  <a:cubicBezTo>
                    <a:pt x="37971" y="2846"/>
                    <a:pt x="36018" y="3972"/>
                    <a:pt x="34064" y="4998"/>
                  </a:cubicBezTo>
                  <a:cubicBezTo>
                    <a:pt x="33634" y="5229"/>
                    <a:pt x="33204" y="5494"/>
                    <a:pt x="32906" y="5858"/>
                  </a:cubicBezTo>
                  <a:cubicBezTo>
                    <a:pt x="30920" y="8076"/>
                    <a:pt x="28900" y="10261"/>
                    <a:pt x="27046" y="12546"/>
                  </a:cubicBezTo>
                  <a:cubicBezTo>
                    <a:pt x="25193" y="14830"/>
                    <a:pt x="22776" y="15955"/>
                    <a:pt x="20061" y="16452"/>
                  </a:cubicBezTo>
                  <a:cubicBezTo>
                    <a:pt x="16089" y="17147"/>
                    <a:pt x="12547" y="18968"/>
                    <a:pt x="9766" y="21715"/>
                  </a:cubicBezTo>
                  <a:cubicBezTo>
                    <a:pt x="6191" y="25224"/>
                    <a:pt x="3509" y="29561"/>
                    <a:pt x="2318" y="34494"/>
                  </a:cubicBezTo>
                  <a:cubicBezTo>
                    <a:pt x="497" y="41975"/>
                    <a:pt x="0" y="49556"/>
                    <a:pt x="2582" y="57005"/>
                  </a:cubicBezTo>
                  <a:cubicBezTo>
                    <a:pt x="3278" y="59090"/>
                    <a:pt x="4039" y="61143"/>
                    <a:pt x="5959" y="62467"/>
                  </a:cubicBezTo>
                  <a:cubicBezTo>
                    <a:pt x="6741" y="63008"/>
                    <a:pt x="7359" y="63303"/>
                    <a:pt x="7937" y="63303"/>
                  </a:cubicBezTo>
                  <a:cubicBezTo>
                    <a:pt x="7995" y="63303"/>
                    <a:pt x="8053" y="63300"/>
                    <a:pt x="8111" y="63294"/>
                  </a:cubicBezTo>
                  <a:cubicBezTo>
                    <a:pt x="8740" y="63261"/>
                    <a:pt x="9369" y="62897"/>
                    <a:pt x="10130" y="62202"/>
                  </a:cubicBezTo>
                  <a:cubicBezTo>
                    <a:pt x="11454" y="60977"/>
                    <a:pt x="12216" y="59421"/>
                    <a:pt x="12745" y="57700"/>
                  </a:cubicBezTo>
                  <a:cubicBezTo>
                    <a:pt x="14003" y="53562"/>
                    <a:pt x="15758" y="49788"/>
                    <a:pt x="18936" y="46742"/>
                  </a:cubicBezTo>
                  <a:cubicBezTo>
                    <a:pt x="22710" y="43134"/>
                    <a:pt x="26947" y="40916"/>
                    <a:pt x="32144" y="40750"/>
                  </a:cubicBezTo>
                  <a:cubicBezTo>
                    <a:pt x="32252" y="40748"/>
                    <a:pt x="32361" y="40747"/>
                    <a:pt x="32470" y="40747"/>
                  </a:cubicBezTo>
                  <a:cubicBezTo>
                    <a:pt x="33938" y="40747"/>
                    <a:pt x="35523" y="40960"/>
                    <a:pt x="36878" y="41545"/>
                  </a:cubicBezTo>
                  <a:cubicBezTo>
                    <a:pt x="38732" y="42372"/>
                    <a:pt x="40288" y="43796"/>
                    <a:pt x="42076" y="44822"/>
                  </a:cubicBezTo>
                  <a:cubicBezTo>
                    <a:pt x="44128" y="46014"/>
                    <a:pt x="45949" y="47735"/>
                    <a:pt x="48531" y="47868"/>
                  </a:cubicBezTo>
                  <a:cubicBezTo>
                    <a:pt x="50153" y="47967"/>
                    <a:pt x="51775" y="48099"/>
                    <a:pt x="53397" y="48133"/>
                  </a:cubicBezTo>
                  <a:cubicBezTo>
                    <a:pt x="53460" y="48133"/>
                    <a:pt x="53522" y="48134"/>
                    <a:pt x="53584" y="48134"/>
                  </a:cubicBezTo>
                  <a:cubicBezTo>
                    <a:pt x="56023" y="48134"/>
                    <a:pt x="58185" y="47496"/>
                    <a:pt x="60283" y="45915"/>
                  </a:cubicBezTo>
                  <a:cubicBezTo>
                    <a:pt x="63092" y="43807"/>
                    <a:pt x="66241" y="42101"/>
                    <a:pt x="69965" y="42101"/>
                  </a:cubicBezTo>
                  <a:cubicBezTo>
                    <a:pt x="70103" y="42101"/>
                    <a:pt x="70241" y="42103"/>
                    <a:pt x="70380" y="42108"/>
                  </a:cubicBezTo>
                  <a:cubicBezTo>
                    <a:pt x="73028" y="42174"/>
                    <a:pt x="75577" y="42406"/>
                    <a:pt x="77464" y="44590"/>
                  </a:cubicBezTo>
                  <a:cubicBezTo>
                    <a:pt x="77663" y="44822"/>
                    <a:pt x="77927" y="44988"/>
                    <a:pt x="78192" y="45153"/>
                  </a:cubicBezTo>
                  <a:cubicBezTo>
                    <a:pt x="80377" y="46610"/>
                    <a:pt x="82198" y="48331"/>
                    <a:pt x="83224" y="50913"/>
                  </a:cubicBezTo>
                  <a:cubicBezTo>
                    <a:pt x="84614" y="54489"/>
                    <a:pt x="85310" y="58097"/>
                    <a:pt x="84151" y="61772"/>
                  </a:cubicBezTo>
                  <a:cubicBezTo>
                    <a:pt x="83125" y="64950"/>
                    <a:pt x="82595" y="68161"/>
                    <a:pt x="82198" y="71438"/>
                  </a:cubicBezTo>
                  <a:cubicBezTo>
                    <a:pt x="82032" y="72895"/>
                    <a:pt x="81966" y="74351"/>
                    <a:pt x="81999" y="75808"/>
                  </a:cubicBezTo>
                  <a:cubicBezTo>
                    <a:pt x="81999" y="77121"/>
                    <a:pt x="82612" y="77797"/>
                    <a:pt x="83699" y="77797"/>
                  </a:cubicBezTo>
                  <a:cubicBezTo>
                    <a:pt x="83900" y="77797"/>
                    <a:pt x="84117" y="77774"/>
                    <a:pt x="84350" y="77728"/>
                  </a:cubicBezTo>
                  <a:cubicBezTo>
                    <a:pt x="84979" y="77595"/>
                    <a:pt x="85608" y="77231"/>
                    <a:pt x="86071" y="76801"/>
                  </a:cubicBezTo>
                  <a:cubicBezTo>
                    <a:pt x="86733" y="76205"/>
                    <a:pt x="87329" y="75477"/>
                    <a:pt x="87826" y="74715"/>
                  </a:cubicBezTo>
                  <a:cubicBezTo>
                    <a:pt x="88587" y="73557"/>
                    <a:pt x="89646" y="72795"/>
                    <a:pt x="90838" y="72199"/>
                  </a:cubicBezTo>
                  <a:cubicBezTo>
                    <a:pt x="91530" y="71864"/>
                    <a:pt x="92080" y="71692"/>
                    <a:pt x="92512" y="71692"/>
                  </a:cubicBezTo>
                  <a:cubicBezTo>
                    <a:pt x="93401" y="71692"/>
                    <a:pt x="93784" y="72426"/>
                    <a:pt x="93851" y="73987"/>
                  </a:cubicBezTo>
                  <a:cubicBezTo>
                    <a:pt x="93851" y="74119"/>
                    <a:pt x="93884" y="74219"/>
                    <a:pt x="93851" y="74351"/>
                  </a:cubicBezTo>
                  <a:cubicBezTo>
                    <a:pt x="93718" y="76371"/>
                    <a:pt x="93619" y="78357"/>
                    <a:pt x="93387" y="80343"/>
                  </a:cubicBezTo>
                  <a:cubicBezTo>
                    <a:pt x="92957" y="83985"/>
                    <a:pt x="92394" y="87593"/>
                    <a:pt x="91997" y="91234"/>
                  </a:cubicBezTo>
                  <a:cubicBezTo>
                    <a:pt x="91798" y="92923"/>
                    <a:pt x="91633" y="94644"/>
                    <a:pt x="91765" y="96332"/>
                  </a:cubicBezTo>
                  <a:cubicBezTo>
                    <a:pt x="91798" y="96630"/>
                    <a:pt x="91831" y="96895"/>
                    <a:pt x="91897" y="97160"/>
                  </a:cubicBezTo>
                  <a:cubicBezTo>
                    <a:pt x="92327" y="98621"/>
                    <a:pt x="93524" y="99496"/>
                    <a:pt x="94845" y="99496"/>
                  </a:cubicBezTo>
                  <a:cubicBezTo>
                    <a:pt x="95559" y="99496"/>
                    <a:pt x="96310" y="99240"/>
                    <a:pt x="96995" y="98683"/>
                  </a:cubicBezTo>
                  <a:cubicBezTo>
                    <a:pt x="98055" y="97822"/>
                    <a:pt x="99048" y="96730"/>
                    <a:pt x="99776" y="95571"/>
                  </a:cubicBezTo>
                  <a:cubicBezTo>
                    <a:pt x="104278" y="88189"/>
                    <a:pt x="107489" y="80244"/>
                    <a:pt x="109178" y="71769"/>
                  </a:cubicBezTo>
                  <a:cubicBezTo>
                    <a:pt x="110469" y="65248"/>
                    <a:pt x="110866" y="58594"/>
                    <a:pt x="110932" y="51940"/>
                  </a:cubicBezTo>
                  <a:cubicBezTo>
                    <a:pt x="110932" y="49391"/>
                    <a:pt x="111065" y="46808"/>
                    <a:pt x="110899" y="44259"/>
                  </a:cubicBezTo>
                  <a:cubicBezTo>
                    <a:pt x="110701" y="41677"/>
                    <a:pt x="110237" y="39062"/>
                    <a:pt x="109873" y="36480"/>
                  </a:cubicBezTo>
                  <a:cubicBezTo>
                    <a:pt x="109244" y="32044"/>
                    <a:pt x="108052" y="27807"/>
                    <a:pt x="105305" y="24132"/>
                  </a:cubicBezTo>
                  <a:cubicBezTo>
                    <a:pt x="104411" y="22907"/>
                    <a:pt x="103616" y="21616"/>
                    <a:pt x="102689" y="20391"/>
                  </a:cubicBezTo>
                  <a:cubicBezTo>
                    <a:pt x="102259" y="19828"/>
                    <a:pt x="101729" y="19299"/>
                    <a:pt x="101133" y="18902"/>
                  </a:cubicBezTo>
                  <a:cubicBezTo>
                    <a:pt x="97989" y="16948"/>
                    <a:pt x="94678" y="15392"/>
                    <a:pt x="91037" y="14631"/>
                  </a:cubicBezTo>
                  <a:cubicBezTo>
                    <a:pt x="89613" y="14333"/>
                    <a:pt x="88124" y="14300"/>
                    <a:pt x="86799" y="13803"/>
                  </a:cubicBezTo>
                  <a:cubicBezTo>
                    <a:pt x="85695" y="13379"/>
                    <a:pt x="84590" y="13254"/>
                    <a:pt x="83485" y="13254"/>
                  </a:cubicBezTo>
                  <a:cubicBezTo>
                    <a:pt x="82869" y="13254"/>
                    <a:pt x="82252" y="13293"/>
                    <a:pt x="81635" y="13340"/>
                  </a:cubicBezTo>
                  <a:cubicBezTo>
                    <a:pt x="81405" y="13369"/>
                    <a:pt x="81163" y="13391"/>
                    <a:pt x="80924" y="13391"/>
                  </a:cubicBezTo>
                  <a:cubicBezTo>
                    <a:pt x="80613" y="13391"/>
                    <a:pt x="80308" y="13353"/>
                    <a:pt x="80046" y="13241"/>
                  </a:cubicBezTo>
                  <a:cubicBezTo>
                    <a:pt x="78060" y="12380"/>
                    <a:pt x="76007" y="11619"/>
                    <a:pt x="74154" y="10460"/>
                  </a:cubicBezTo>
                  <a:cubicBezTo>
                    <a:pt x="71406" y="8772"/>
                    <a:pt x="68791" y="6752"/>
                    <a:pt x="66109" y="4965"/>
                  </a:cubicBezTo>
                  <a:cubicBezTo>
                    <a:pt x="64984" y="4236"/>
                    <a:pt x="63825" y="3574"/>
                    <a:pt x="62633" y="3045"/>
                  </a:cubicBezTo>
                  <a:cubicBezTo>
                    <a:pt x="61077" y="2416"/>
                    <a:pt x="59455" y="1952"/>
                    <a:pt x="57833" y="1389"/>
                  </a:cubicBezTo>
                  <a:cubicBezTo>
                    <a:pt x="55349" y="534"/>
                    <a:pt x="52818" y="0"/>
                    <a:pt x="50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80"/>
            <p:cNvSpPr/>
            <p:nvPr/>
          </p:nvSpPr>
          <p:spPr>
            <a:xfrm>
              <a:off x="3182650" y="3184750"/>
              <a:ext cx="378250" cy="135400"/>
            </a:xfrm>
            <a:custGeom>
              <a:avLst/>
              <a:gdLst/>
              <a:ahLst/>
              <a:cxnLst/>
              <a:rect l="l" t="t" r="r" b="b"/>
              <a:pathLst>
                <a:path w="15130" h="5416" extrusionOk="0">
                  <a:moveTo>
                    <a:pt x="902" y="1"/>
                  </a:moveTo>
                  <a:cubicBezTo>
                    <a:pt x="613" y="1"/>
                    <a:pt x="340" y="159"/>
                    <a:pt x="199" y="417"/>
                  </a:cubicBezTo>
                  <a:cubicBezTo>
                    <a:pt x="1" y="781"/>
                    <a:pt x="133" y="1244"/>
                    <a:pt x="530" y="1443"/>
                  </a:cubicBezTo>
                  <a:cubicBezTo>
                    <a:pt x="4635" y="3661"/>
                    <a:pt x="9270" y="4985"/>
                    <a:pt x="14268" y="5382"/>
                  </a:cubicBezTo>
                  <a:cubicBezTo>
                    <a:pt x="14302" y="5415"/>
                    <a:pt x="14302" y="5415"/>
                    <a:pt x="14335" y="5415"/>
                  </a:cubicBezTo>
                  <a:cubicBezTo>
                    <a:pt x="14732" y="5415"/>
                    <a:pt x="15063" y="5084"/>
                    <a:pt x="15096" y="4687"/>
                  </a:cubicBezTo>
                  <a:cubicBezTo>
                    <a:pt x="15129" y="4290"/>
                    <a:pt x="14831" y="3926"/>
                    <a:pt x="14401" y="3859"/>
                  </a:cubicBezTo>
                  <a:cubicBezTo>
                    <a:pt x="9601" y="3462"/>
                    <a:pt x="5165" y="2204"/>
                    <a:pt x="1259" y="86"/>
                  </a:cubicBezTo>
                  <a:cubicBezTo>
                    <a:pt x="1142" y="27"/>
                    <a:pt x="1021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80"/>
            <p:cNvSpPr/>
            <p:nvPr/>
          </p:nvSpPr>
          <p:spPr>
            <a:xfrm>
              <a:off x="2574375" y="1213850"/>
              <a:ext cx="2207225" cy="2735275"/>
            </a:xfrm>
            <a:custGeom>
              <a:avLst/>
              <a:gdLst/>
              <a:ahLst/>
              <a:cxnLst/>
              <a:rect l="l" t="t" r="r" b="b"/>
              <a:pathLst>
                <a:path w="88289" h="109411" extrusionOk="0">
                  <a:moveTo>
                    <a:pt x="25601" y="1547"/>
                  </a:moveTo>
                  <a:cubicBezTo>
                    <a:pt x="27098" y="1547"/>
                    <a:pt x="28491" y="1809"/>
                    <a:pt x="29562" y="2285"/>
                  </a:cubicBezTo>
                  <a:cubicBezTo>
                    <a:pt x="30621" y="2715"/>
                    <a:pt x="31581" y="3411"/>
                    <a:pt x="32641" y="4106"/>
                  </a:cubicBezTo>
                  <a:cubicBezTo>
                    <a:pt x="33303" y="4569"/>
                    <a:pt x="33998" y="5066"/>
                    <a:pt x="34759" y="5496"/>
                  </a:cubicBezTo>
                  <a:cubicBezTo>
                    <a:pt x="35256" y="5761"/>
                    <a:pt x="35753" y="6092"/>
                    <a:pt x="36249" y="6423"/>
                  </a:cubicBezTo>
                  <a:cubicBezTo>
                    <a:pt x="37838" y="7482"/>
                    <a:pt x="39460" y="8542"/>
                    <a:pt x="41612" y="8641"/>
                  </a:cubicBezTo>
                  <a:cubicBezTo>
                    <a:pt x="42108" y="8674"/>
                    <a:pt x="42605" y="8707"/>
                    <a:pt x="43102" y="8740"/>
                  </a:cubicBezTo>
                  <a:cubicBezTo>
                    <a:pt x="44260" y="8807"/>
                    <a:pt x="45419" y="8906"/>
                    <a:pt x="46578" y="8906"/>
                  </a:cubicBezTo>
                  <a:cubicBezTo>
                    <a:pt x="46639" y="8907"/>
                    <a:pt x="46701" y="8907"/>
                    <a:pt x="46762" y="8907"/>
                  </a:cubicBezTo>
                  <a:cubicBezTo>
                    <a:pt x="49526" y="8907"/>
                    <a:pt x="51823" y="8175"/>
                    <a:pt x="53993" y="6556"/>
                  </a:cubicBezTo>
                  <a:cubicBezTo>
                    <a:pt x="57424" y="4014"/>
                    <a:pt x="60337" y="2875"/>
                    <a:pt x="63375" y="2875"/>
                  </a:cubicBezTo>
                  <a:cubicBezTo>
                    <a:pt x="63502" y="2875"/>
                    <a:pt x="63630" y="2877"/>
                    <a:pt x="63759" y="2881"/>
                  </a:cubicBezTo>
                  <a:cubicBezTo>
                    <a:pt x="66374" y="2947"/>
                    <a:pt x="68658" y="3179"/>
                    <a:pt x="70379" y="5099"/>
                  </a:cubicBezTo>
                  <a:cubicBezTo>
                    <a:pt x="70611" y="5397"/>
                    <a:pt x="70942" y="5596"/>
                    <a:pt x="71240" y="5794"/>
                  </a:cubicBezTo>
                  <a:cubicBezTo>
                    <a:pt x="73723" y="7416"/>
                    <a:pt x="75213" y="9105"/>
                    <a:pt x="76040" y="11223"/>
                  </a:cubicBezTo>
                  <a:cubicBezTo>
                    <a:pt x="77662" y="15328"/>
                    <a:pt x="77960" y="18506"/>
                    <a:pt x="76967" y="21552"/>
                  </a:cubicBezTo>
                  <a:cubicBezTo>
                    <a:pt x="76040" y="24366"/>
                    <a:pt x="75444" y="27378"/>
                    <a:pt x="74981" y="31351"/>
                  </a:cubicBezTo>
                  <a:cubicBezTo>
                    <a:pt x="74782" y="32873"/>
                    <a:pt x="74716" y="34396"/>
                    <a:pt x="74749" y="35853"/>
                  </a:cubicBezTo>
                  <a:cubicBezTo>
                    <a:pt x="74749" y="36846"/>
                    <a:pt x="75080" y="37607"/>
                    <a:pt x="75676" y="38071"/>
                  </a:cubicBezTo>
                  <a:cubicBezTo>
                    <a:pt x="76082" y="38409"/>
                    <a:pt x="76581" y="38579"/>
                    <a:pt x="77172" y="38579"/>
                  </a:cubicBezTo>
                  <a:cubicBezTo>
                    <a:pt x="77448" y="38579"/>
                    <a:pt x="77744" y="38542"/>
                    <a:pt x="78060" y="38468"/>
                  </a:cubicBezTo>
                  <a:cubicBezTo>
                    <a:pt x="78821" y="38336"/>
                    <a:pt x="79582" y="37938"/>
                    <a:pt x="80145" y="37409"/>
                  </a:cubicBezTo>
                  <a:cubicBezTo>
                    <a:pt x="80840" y="36780"/>
                    <a:pt x="81502" y="36018"/>
                    <a:pt x="82065" y="35158"/>
                  </a:cubicBezTo>
                  <a:cubicBezTo>
                    <a:pt x="82661" y="34231"/>
                    <a:pt x="83555" y="33502"/>
                    <a:pt x="84813" y="32907"/>
                  </a:cubicBezTo>
                  <a:cubicBezTo>
                    <a:pt x="85563" y="32553"/>
                    <a:pt x="85960" y="32480"/>
                    <a:pt x="86171" y="32480"/>
                  </a:cubicBezTo>
                  <a:cubicBezTo>
                    <a:pt x="86277" y="32480"/>
                    <a:pt x="86336" y="32498"/>
                    <a:pt x="86369" y="32509"/>
                  </a:cubicBezTo>
                  <a:cubicBezTo>
                    <a:pt x="86435" y="32576"/>
                    <a:pt x="86700" y="32807"/>
                    <a:pt x="86766" y="33999"/>
                  </a:cubicBezTo>
                  <a:lnTo>
                    <a:pt x="86766" y="34165"/>
                  </a:lnTo>
                  <a:cubicBezTo>
                    <a:pt x="86766" y="34198"/>
                    <a:pt x="86766" y="34231"/>
                    <a:pt x="86766" y="34264"/>
                  </a:cubicBezTo>
                  <a:cubicBezTo>
                    <a:pt x="86766" y="34297"/>
                    <a:pt x="86766" y="34297"/>
                    <a:pt x="86766" y="34297"/>
                  </a:cubicBezTo>
                  <a:cubicBezTo>
                    <a:pt x="86700" y="34893"/>
                    <a:pt x="86667" y="35489"/>
                    <a:pt x="86634" y="36085"/>
                  </a:cubicBezTo>
                  <a:cubicBezTo>
                    <a:pt x="86534" y="37475"/>
                    <a:pt x="86435" y="38898"/>
                    <a:pt x="86269" y="40289"/>
                  </a:cubicBezTo>
                  <a:cubicBezTo>
                    <a:pt x="86071" y="42043"/>
                    <a:pt x="85839" y="43798"/>
                    <a:pt x="85607" y="45552"/>
                  </a:cubicBezTo>
                  <a:cubicBezTo>
                    <a:pt x="85342" y="47373"/>
                    <a:pt x="85078" y="49293"/>
                    <a:pt x="84879" y="51147"/>
                  </a:cubicBezTo>
                  <a:cubicBezTo>
                    <a:pt x="84680" y="52868"/>
                    <a:pt x="84515" y="54656"/>
                    <a:pt x="84647" y="56411"/>
                  </a:cubicBezTo>
                  <a:cubicBezTo>
                    <a:pt x="84647" y="56642"/>
                    <a:pt x="84680" y="56841"/>
                    <a:pt x="84747" y="57073"/>
                  </a:cubicBezTo>
                  <a:cubicBezTo>
                    <a:pt x="79682" y="66243"/>
                    <a:pt x="68857" y="88323"/>
                    <a:pt x="72697" y="102988"/>
                  </a:cubicBezTo>
                  <a:cubicBezTo>
                    <a:pt x="65542" y="106665"/>
                    <a:pt x="57678" y="107881"/>
                    <a:pt x="50404" y="107881"/>
                  </a:cubicBezTo>
                  <a:cubicBezTo>
                    <a:pt x="38292" y="107881"/>
                    <a:pt x="27815" y="104511"/>
                    <a:pt x="24961" y="103518"/>
                  </a:cubicBezTo>
                  <a:cubicBezTo>
                    <a:pt x="26252" y="100572"/>
                    <a:pt x="30191" y="90045"/>
                    <a:pt x="25921" y="79319"/>
                  </a:cubicBezTo>
                  <a:cubicBezTo>
                    <a:pt x="25854" y="79153"/>
                    <a:pt x="25722" y="79021"/>
                    <a:pt x="25590" y="78922"/>
                  </a:cubicBezTo>
                  <a:cubicBezTo>
                    <a:pt x="5098" y="67997"/>
                    <a:pt x="1920" y="37309"/>
                    <a:pt x="1556" y="23935"/>
                  </a:cubicBezTo>
                  <a:cubicBezTo>
                    <a:pt x="2119" y="23770"/>
                    <a:pt x="2681" y="23373"/>
                    <a:pt x="3344" y="22777"/>
                  </a:cubicBezTo>
                  <a:cubicBezTo>
                    <a:pt x="4635" y="21618"/>
                    <a:pt x="5562" y="20062"/>
                    <a:pt x="6191" y="17943"/>
                  </a:cubicBezTo>
                  <a:cubicBezTo>
                    <a:pt x="7680" y="13176"/>
                    <a:pt x="9534" y="9899"/>
                    <a:pt x="12249" y="7317"/>
                  </a:cubicBezTo>
                  <a:cubicBezTo>
                    <a:pt x="16221" y="3576"/>
                    <a:pt x="20425" y="1689"/>
                    <a:pt x="25093" y="1557"/>
                  </a:cubicBezTo>
                  <a:cubicBezTo>
                    <a:pt x="25264" y="1550"/>
                    <a:pt x="25433" y="1547"/>
                    <a:pt x="25601" y="1547"/>
                  </a:cubicBezTo>
                  <a:close/>
                  <a:moveTo>
                    <a:pt x="25060" y="1"/>
                  </a:moveTo>
                  <a:cubicBezTo>
                    <a:pt x="19962" y="166"/>
                    <a:pt x="15460" y="2186"/>
                    <a:pt x="11222" y="6191"/>
                  </a:cubicBezTo>
                  <a:cubicBezTo>
                    <a:pt x="8276" y="8972"/>
                    <a:pt x="6290" y="12448"/>
                    <a:pt x="4734" y="17480"/>
                  </a:cubicBezTo>
                  <a:cubicBezTo>
                    <a:pt x="4171" y="19334"/>
                    <a:pt x="3410" y="20658"/>
                    <a:pt x="2317" y="21651"/>
                  </a:cubicBezTo>
                  <a:cubicBezTo>
                    <a:pt x="1655" y="22247"/>
                    <a:pt x="1159" y="22545"/>
                    <a:pt x="728" y="22545"/>
                  </a:cubicBezTo>
                  <a:cubicBezTo>
                    <a:pt x="331" y="22578"/>
                    <a:pt x="0" y="22942"/>
                    <a:pt x="0" y="23339"/>
                  </a:cubicBezTo>
                  <a:cubicBezTo>
                    <a:pt x="298" y="36581"/>
                    <a:pt x="3310" y="68527"/>
                    <a:pt x="24596" y="80146"/>
                  </a:cubicBezTo>
                  <a:cubicBezTo>
                    <a:pt x="29065" y="91766"/>
                    <a:pt x="23305" y="103485"/>
                    <a:pt x="23239" y="103584"/>
                  </a:cubicBezTo>
                  <a:cubicBezTo>
                    <a:pt x="23140" y="103783"/>
                    <a:pt x="23140" y="104015"/>
                    <a:pt x="23206" y="104213"/>
                  </a:cubicBezTo>
                  <a:cubicBezTo>
                    <a:pt x="23305" y="104412"/>
                    <a:pt x="23471" y="104577"/>
                    <a:pt x="23669" y="104644"/>
                  </a:cubicBezTo>
                  <a:cubicBezTo>
                    <a:pt x="23835" y="104710"/>
                    <a:pt x="35951" y="109411"/>
                    <a:pt x="50418" y="109411"/>
                  </a:cubicBezTo>
                  <a:cubicBezTo>
                    <a:pt x="58098" y="109411"/>
                    <a:pt x="66407" y="108086"/>
                    <a:pt x="73955" y="104048"/>
                  </a:cubicBezTo>
                  <a:cubicBezTo>
                    <a:pt x="74286" y="103882"/>
                    <a:pt x="74418" y="103485"/>
                    <a:pt x="74319" y="103121"/>
                  </a:cubicBezTo>
                  <a:cubicBezTo>
                    <a:pt x="74319" y="103121"/>
                    <a:pt x="74319" y="103055"/>
                    <a:pt x="74319" y="103055"/>
                  </a:cubicBezTo>
                  <a:cubicBezTo>
                    <a:pt x="70048" y="88489"/>
                    <a:pt x="82363" y="64521"/>
                    <a:pt x="86236" y="57536"/>
                  </a:cubicBezTo>
                  <a:cubicBezTo>
                    <a:pt x="86336" y="57338"/>
                    <a:pt x="86336" y="57139"/>
                    <a:pt x="86269" y="56940"/>
                  </a:cubicBezTo>
                  <a:cubicBezTo>
                    <a:pt x="86236" y="56709"/>
                    <a:pt x="86170" y="56510"/>
                    <a:pt x="86170" y="56278"/>
                  </a:cubicBezTo>
                  <a:cubicBezTo>
                    <a:pt x="86038" y="54689"/>
                    <a:pt x="86203" y="52968"/>
                    <a:pt x="86402" y="51346"/>
                  </a:cubicBezTo>
                  <a:cubicBezTo>
                    <a:pt x="86600" y="49459"/>
                    <a:pt x="86865" y="47572"/>
                    <a:pt x="87097" y="45751"/>
                  </a:cubicBezTo>
                  <a:cubicBezTo>
                    <a:pt x="87362" y="43997"/>
                    <a:pt x="87594" y="42242"/>
                    <a:pt x="87792" y="40454"/>
                  </a:cubicBezTo>
                  <a:cubicBezTo>
                    <a:pt x="87958" y="39031"/>
                    <a:pt x="88057" y="37607"/>
                    <a:pt x="88156" y="36184"/>
                  </a:cubicBezTo>
                  <a:cubicBezTo>
                    <a:pt x="88189" y="35621"/>
                    <a:pt x="88223" y="35025"/>
                    <a:pt x="88289" y="34429"/>
                  </a:cubicBezTo>
                  <a:cubicBezTo>
                    <a:pt x="88289" y="34330"/>
                    <a:pt x="88289" y="34198"/>
                    <a:pt x="88289" y="34098"/>
                  </a:cubicBezTo>
                  <a:lnTo>
                    <a:pt x="88289" y="33966"/>
                  </a:lnTo>
                  <a:cubicBezTo>
                    <a:pt x="88223" y="32973"/>
                    <a:pt x="88057" y="31748"/>
                    <a:pt x="87130" y="31218"/>
                  </a:cubicBezTo>
                  <a:cubicBezTo>
                    <a:pt x="86825" y="31026"/>
                    <a:pt x="86484" y="30950"/>
                    <a:pt x="86133" y="30950"/>
                  </a:cubicBezTo>
                  <a:cubicBezTo>
                    <a:pt x="85457" y="30950"/>
                    <a:pt x="84739" y="31233"/>
                    <a:pt x="84151" y="31516"/>
                  </a:cubicBezTo>
                  <a:cubicBezTo>
                    <a:pt x="82661" y="32244"/>
                    <a:pt x="81536" y="33171"/>
                    <a:pt x="80774" y="34330"/>
                  </a:cubicBezTo>
                  <a:cubicBezTo>
                    <a:pt x="80278" y="35058"/>
                    <a:pt x="79748" y="35720"/>
                    <a:pt x="79119" y="36250"/>
                  </a:cubicBezTo>
                  <a:cubicBezTo>
                    <a:pt x="78755" y="36614"/>
                    <a:pt x="78225" y="36879"/>
                    <a:pt x="77762" y="36978"/>
                  </a:cubicBezTo>
                  <a:cubicBezTo>
                    <a:pt x="77590" y="37010"/>
                    <a:pt x="77389" y="37041"/>
                    <a:pt x="77197" y="37041"/>
                  </a:cubicBezTo>
                  <a:cubicBezTo>
                    <a:pt x="76981" y="37041"/>
                    <a:pt x="76776" y="37002"/>
                    <a:pt x="76636" y="36879"/>
                  </a:cubicBezTo>
                  <a:cubicBezTo>
                    <a:pt x="76338" y="36680"/>
                    <a:pt x="76272" y="36184"/>
                    <a:pt x="76272" y="35820"/>
                  </a:cubicBezTo>
                  <a:cubicBezTo>
                    <a:pt x="76239" y="34429"/>
                    <a:pt x="76305" y="33006"/>
                    <a:pt x="76504" y="31549"/>
                  </a:cubicBezTo>
                  <a:cubicBezTo>
                    <a:pt x="76967" y="27643"/>
                    <a:pt x="77530" y="24730"/>
                    <a:pt x="78424" y="22048"/>
                  </a:cubicBezTo>
                  <a:cubicBezTo>
                    <a:pt x="79516" y="18672"/>
                    <a:pt x="79218" y="15063"/>
                    <a:pt x="77464" y="10661"/>
                  </a:cubicBezTo>
                  <a:cubicBezTo>
                    <a:pt x="76504" y="8211"/>
                    <a:pt x="74848" y="6324"/>
                    <a:pt x="72035" y="4503"/>
                  </a:cubicBezTo>
                  <a:cubicBezTo>
                    <a:pt x="71836" y="4371"/>
                    <a:pt x="71637" y="4238"/>
                    <a:pt x="71538" y="4106"/>
                  </a:cubicBezTo>
                  <a:cubicBezTo>
                    <a:pt x="69419" y="1689"/>
                    <a:pt x="66539" y="1424"/>
                    <a:pt x="63792" y="1358"/>
                  </a:cubicBezTo>
                  <a:cubicBezTo>
                    <a:pt x="63690" y="1356"/>
                    <a:pt x="63590" y="1355"/>
                    <a:pt x="63489" y="1355"/>
                  </a:cubicBezTo>
                  <a:cubicBezTo>
                    <a:pt x="59097" y="1355"/>
                    <a:pt x="55624" y="3454"/>
                    <a:pt x="53099" y="5331"/>
                  </a:cubicBezTo>
                  <a:cubicBezTo>
                    <a:pt x="51192" y="6720"/>
                    <a:pt x="49159" y="7384"/>
                    <a:pt x="46785" y="7384"/>
                  </a:cubicBezTo>
                  <a:cubicBezTo>
                    <a:pt x="46727" y="7384"/>
                    <a:pt x="46669" y="7384"/>
                    <a:pt x="46611" y="7383"/>
                  </a:cubicBezTo>
                  <a:cubicBezTo>
                    <a:pt x="45485" y="7383"/>
                    <a:pt x="44326" y="7284"/>
                    <a:pt x="43201" y="7218"/>
                  </a:cubicBezTo>
                  <a:cubicBezTo>
                    <a:pt x="42704" y="7185"/>
                    <a:pt x="42208" y="7151"/>
                    <a:pt x="41711" y="7118"/>
                  </a:cubicBezTo>
                  <a:cubicBezTo>
                    <a:pt x="39957" y="7052"/>
                    <a:pt x="38566" y="6125"/>
                    <a:pt x="37110" y="5165"/>
                  </a:cubicBezTo>
                  <a:cubicBezTo>
                    <a:pt x="36580" y="4834"/>
                    <a:pt x="36050" y="4470"/>
                    <a:pt x="35521" y="4172"/>
                  </a:cubicBezTo>
                  <a:cubicBezTo>
                    <a:pt x="34826" y="3775"/>
                    <a:pt x="34164" y="3311"/>
                    <a:pt x="33501" y="2848"/>
                  </a:cubicBezTo>
                  <a:cubicBezTo>
                    <a:pt x="32442" y="2120"/>
                    <a:pt x="31383" y="1391"/>
                    <a:pt x="30158" y="862"/>
                  </a:cubicBezTo>
                  <a:cubicBezTo>
                    <a:pt x="28370" y="100"/>
                    <a:pt x="26384" y="1"/>
                    <a:pt x="25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80"/>
            <p:cNvSpPr/>
            <p:nvPr/>
          </p:nvSpPr>
          <p:spPr>
            <a:xfrm>
              <a:off x="4691375" y="2550025"/>
              <a:ext cx="86100" cy="112175"/>
            </a:xfrm>
            <a:custGeom>
              <a:avLst/>
              <a:gdLst/>
              <a:ahLst/>
              <a:cxnLst/>
              <a:rect l="l" t="t" r="r" b="b"/>
              <a:pathLst>
                <a:path w="3444" h="4487" extrusionOk="0">
                  <a:moveTo>
                    <a:pt x="2564" y="0"/>
                  </a:moveTo>
                  <a:cubicBezTo>
                    <a:pt x="2308" y="0"/>
                    <a:pt x="2050" y="132"/>
                    <a:pt x="1920" y="348"/>
                  </a:cubicBezTo>
                  <a:cubicBezTo>
                    <a:pt x="1887" y="415"/>
                    <a:pt x="1225" y="1474"/>
                    <a:pt x="199" y="3361"/>
                  </a:cubicBezTo>
                  <a:cubicBezTo>
                    <a:pt x="0" y="3725"/>
                    <a:pt x="133" y="4188"/>
                    <a:pt x="497" y="4387"/>
                  </a:cubicBezTo>
                  <a:cubicBezTo>
                    <a:pt x="629" y="4453"/>
                    <a:pt x="762" y="4486"/>
                    <a:pt x="861" y="4486"/>
                  </a:cubicBezTo>
                  <a:cubicBezTo>
                    <a:pt x="1126" y="4486"/>
                    <a:pt x="1391" y="4354"/>
                    <a:pt x="1556" y="4089"/>
                  </a:cubicBezTo>
                  <a:cubicBezTo>
                    <a:pt x="2549" y="2235"/>
                    <a:pt x="3212" y="1176"/>
                    <a:pt x="3212" y="1143"/>
                  </a:cubicBezTo>
                  <a:cubicBezTo>
                    <a:pt x="3443" y="812"/>
                    <a:pt x="3311" y="315"/>
                    <a:pt x="2947" y="117"/>
                  </a:cubicBezTo>
                  <a:cubicBezTo>
                    <a:pt x="2832" y="37"/>
                    <a:pt x="2698" y="0"/>
                    <a:pt x="25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80"/>
            <p:cNvSpPr/>
            <p:nvPr/>
          </p:nvSpPr>
          <p:spPr>
            <a:xfrm>
              <a:off x="3267075" y="2898925"/>
              <a:ext cx="308725" cy="134050"/>
            </a:xfrm>
            <a:custGeom>
              <a:avLst/>
              <a:gdLst/>
              <a:ahLst/>
              <a:cxnLst/>
              <a:rect l="l" t="t" r="r" b="b"/>
              <a:pathLst>
                <a:path w="12349" h="5362" extrusionOk="0">
                  <a:moveTo>
                    <a:pt x="11491" y="0"/>
                  </a:moveTo>
                  <a:cubicBezTo>
                    <a:pt x="11267" y="0"/>
                    <a:pt x="11046" y="103"/>
                    <a:pt x="10891" y="296"/>
                  </a:cubicBezTo>
                  <a:cubicBezTo>
                    <a:pt x="9047" y="2632"/>
                    <a:pt x="7346" y="3827"/>
                    <a:pt x="5761" y="3827"/>
                  </a:cubicBezTo>
                  <a:cubicBezTo>
                    <a:pt x="5638" y="3827"/>
                    <a:pt x="5517" y="3819"/>
                    <a:pt x="5396" y="3805"/>
                  </a:cubicBezTo>
                  <a:cubicBezTo>
                    <a:pt x="3013" y="3540"/>
                    <a:pt x="1556" y="495"/>
                    <a:pt x="1556" y="462"/>
                  </a:cubicBezTo>
                  <a:cubicBezTo>
                    <a:pt x="1434" y="168"/>
                    <a:pt x="1148" y="1"/>
                    <a:pt x="847" y="1"/>
                  </a:cubicBezTo>
                  <a:cubicBezTo>
                    <a:pt x="741" y="1"/>
                    <a:pt x="633" y="21"/>
                    <a:pt x="530" y="64"/>
                  </a:cubicBezTo>
                  <a:cubicBezTo>
                    <a:pt x="166" y="263"/>
                    <a:pt x="0" y="693"/>
                    <a:pt x="166" y="1091"/>
                  </a:cubicBezTo>
                  <a:cubicBezTo>
                    <a:pt x="232" y="1256"/>
                    <a:pt x="1953" y="4964"/>
                    <a:pt x="5231" y="5328"/>
                  </a:cubicBezTo>
                  <a:cubicBezTo>
                    <a:pt x="5396" y="5361"/>
                    <a:pt x="5595" y="5361"/>
                    <a:pt x="5760" y="5361"/>
                  </a:cubicBezTo>
                  <a:cubicBezTo>
                    <a:pt x="7846" y="5361"/>
                    <a:pt x="9965" y="3971"/>
                    <a:pt x="12083" y="1256"/>
                  </a:cubicBezTo>
                  <a:cubicBezTo>
                    <a:pt x="12348" y="892"/>
                    <a:pt x="12282" y="429"/>
                    <a:pt x="11951" y="164"/>
                  </a:cubicBezTo>
                  <a:cubicBezTo>
                    <a:pt x="11813" y="53"/>
                    <a:pt x="11651" y="0"/>
                    <a:pt x="11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80"/>
            <p:cNvSpPr/>
            <p:nvPr/>
          </p:nvSpPr>
          <p:spPr>
            <a:xfrm>
              <a:off x="2655475" y="1826250"/>
              <a:ext cx="1531900" cy="934425"/>
            </a:xfrm>
            <a:custGeom>
              <a:avLst/>
              <a:gdLst/>
              <a:ahLst/>
              <a:cxnLst/>
              <a:rect l="l" t="t" r="r" b="b"/>
              <a:pathLst>
                <a:path w="61276" h="37377" extrusionOk="0">
                  <a:moveTo>
                    <a:pt x="49073" y="0"/>
                  </a:moveTo>
                  <a:cubicBezTo>
                    <a:pt x="45406" y="0"/>
                    <a:pt x="41760" y="765"/>
                    <a:pt x="38798" y="2750"/>
                  </a:cubicBezTo>
                  <a:cubicBezTo>
                    <a:pt x="34991" y="5299"/>
                    <a:pt x="33038" y="9437"/>
                    <a:pt x="33005" y="15031"/>
                  </a:cubicBezTo>
                  <a:cubicBezTo>
                    <a:pt x="32972" y="17051"/>
                    <a:pt x="33137" y="19269"/>
                    <a:pt x="33303" y="21619"/>
                  </a:cubicBezTo>
                  <a:cubicBezTo>
                    <a:pt x="33700" y="26817"/>
                    <a:pt x="34098" y="32775"/>
                    <a:pt x="32177" y="34927"/>
                  </a:cubicBezTo>
                  <a:cubicBezTo>
                    <a:pt x="31681" y="35490"/>
                    <a:pt x="31052" y="35788"/>
                    <a:pt x="30224" y="35854"/>
                  </a:cubicBezTo>
                  <a:cubicBezTo>
                    <a:pt x="30153" y="35857"/>
                    <a:pt x="30083" y="35859"/>
                    <a:pt x="30014" y="35859"/>
                  </a:cubicBezTo>
                  <a:cubicBezTo>
                    <a:pt x="26762" y="35859"/>
                    <a:pt x="26308" y="32038"/>
                    <a:pt x="25821" y="25360"/>
                  </a:cubicBezTo>
                  <a:cubicBezTo>
                    <a:pt x="25391" y="19732"/>
                    <a:pt x="24861" y="12714"/>
                    <a:pt x="21319" y="7285"/>
                  </a:cubicBezTo>
                  <a:cubicBezTo>
                    <a:pt x="18950" y="3646"/>
                    <a:pt x="15508" y="2493"/>
                    <a:pt x="12101" y="2493"/>
                  </a:cubicBezTo>
                  <a:cubicBezTo>
                    <a:pt x="6274" y="2493"/>
                    <a:pt x="547" y="5865"/>
                    <a:pt x="464" y="5928"/>
                  </a:cubicBezTo>
                  <a:cubicBezTo>
                    <a:pt x="100" y="6126"/>
                    <a:pt x="0" y="6590"/>
                    <a:pt x="199" y="6954"/>
                  </a:cubicBezTo>
                  <a:cubicBezTo>
                    <a:pt x="352" y="7195"/>
                    <a:pt x="606" y="7334"/>
                    <a:pt x="866" y="7334"/>
                  </a:cubicBezTo>
                  <a:cubicBezTo>
                    <a:pt x="1000" y="7334"/>
                    <a:pt x="1135" y="7297"/>
                    <a:pt x="1258" y="7219"/>
                  </a:cubicBezTo>
                  <a:cubicBezTo>
                    <a:pt x="1343" y="7176"/>
                    <a:pt x="6695" y="4033"/>
                    <a:pt x="12023" y="4033"/>
                  </a:cubicBezTo>
                  <a:cubicBezTo>
                    <a:pt x="15026" y="4033"/>
                    <a:pt x="18021" y="5032"/>
                    <a:pt x="20061" y="8146"/>
                  </a:cubicBezTo>
                  <a:cubicBezTo>
                    <a:pt x="23372" y="13244"/>
                    <a:pt x="23868" y="19732"/>
                    <a:pt x="24299" y="25492"/>
                  </a:cubicBezTo>
                  <a:cubicBezTo>
                    <a:pt x="24762" y="31848"/>
                    <a:pt x="25159" y="37377"/>
                    <a:pt x="29959" y="37377"/>
                  </a:cubicBezTo>
                  <a:lnTo>
                    <a:pt x="30291" y="37377"/>
                  </a:lnTo>
                  <a:cubicBezTo>
                    <a:pt x="31515" y="37311"/>
                    <a:pt x="32542" y="36814"/>
                    <a:pt x="33336" y="35953"/>
                  </a:cubicBezTo>
                  <a:cubicBezTo>
                    <a:pt x="35686" y="33305"/>
                    <a:pt x="35256" y="27280"/>
                    <a:pt x="34826" y="21487"/>
                  </a:cubicBezTo>
                  <a:cubicBezTo>
                    <a:pt x="34660" y="19169"/>
                    <a:pt x="34495" y="16985"/>
                    <a:pt x="34528" y="15065"/>
                  </a:cubicBezTo>
                  <a:cubicBezTo>
                    <a:pt x="34561" y="10000"/>
                    <a:pt x="36282" y="6292"/>
                    <a:pt x="39659" y="4008"/>
                  </a:cubicBezTo>
                  <a:cubicBezTo>
                    <a:pt x="42266" y="2270"/>
                    <a:pt x="45619" y="1557"/>
                    <a:pt x="49093" y="1557"/>
                  </a:cubicBezTo>
                  <a:cubicBezTo>
                    <a:pt x="52898" y="1557"/>
                    <a:pt x="56847" y="2412"/>
                    <a:pt x="60117" y="3710"/>
                  </a:cubicBezTo>
                  <a:cubicBezTo>
                    <a:pt x="60213" y="3750"/>
                    <a:pt x="60312" y="3768"/>
                    <a:pt x="60410" y="3768"/>
                  </a:cubicBezTo>
                  <a:cubicBezTo>
                    <a:pt x="60718" y="3768"/>
                    <a:pt x="61010" y="3581"/>
                    <a:pt x="61110" y="3279"/>
                  </a:cubicBezTo>
                  <a:cubicBezTo>
                    <a:pt x="61276" y="2882"/>
                    <a:pt x="61077" y="2452"/>
                    <a:pt x="60680" y="2286"/>
                  </a:cubicBezTo>
                  <a:cubicBezTo>
                    <a:pt x="57425" y="984"/>
                    <a:pt x="53235" y="0"/>
                    <a:pt x="490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80"/>
            <p:cNvSpPr/>
            <p:nvPr/>
          </p:nvSpPr>
          <p:spPr>
            <a:xfrm>
              <a:off x="2705125" y="2169800"/>
              <a:ext cx="465150" cy="247425"/>
            </a:xfrm>
            <a:custGeom>
              <a:avLst/>
              <a:gdLst/>
              <a:ahLst/>
              <a:cxnLst/>
              <a:rect l="l" t="t" r="r" b="b"/>
              <a:pathLst>
                <a:path w="18606" h="9897" extrusionOk="0">
                  <a:moveTo>
                    <a:pt x="9504" y="1518"/>
                  </a:moveTo>
                  <a:cubicBezTo>
                    <a:pt x="11687" y="1518"/>
                    <a:pt x="14158" y="2269"/>
                    <a:pt x="16718" y="4467"/>
                  </a:cubicBezTo>
                  <a:cubicBezTo>
                    <a:pt x="15758" y="5593"/>
                    <a:pt x="13242" y="8142"/>
                    <a:pt x="9866" y="8374"/>
                  </a:cubicBezTo>
                  <a:cubicBezTo>
                    <a:pt x="9740" y="8380"/>
                    <a:pt x="9614" y="8383"/>
                    <a:pt x="9488" y="8383"/>
                  </a:cubicBezTo>
                  <a:cubicBezTo>
                    <a:pt x="6965" y="8383"/>
                    <a:pt x="4444" y="7119"/>
                    <a:pt x="1954" y="4534"/>
                  </a:cubicBezTo>
                  <a:cubicBezTo>
                    <a:pt x="3087" y="3565"/>
                    <a:pt x="5903" y="1518"/>
                    <a:pt x="9504" y="1518"/>
                  </a:cubicBezTo>
                  <a:close/>
                  <a:moveTo>
                    <a:pt x="9586" y="1"/>
                  </a:moveTo>
                  <a:cubicBezTo>
                    <a:pt x="4254" y="1"/>
                    <a:pt x="365" y="3904"/>
                    <a:pt x="298" y="3971"/>
                  </a:cubicBezTo>
                  <a:cubicBezTo>
                    <a:pt x="34" y="4269"/>
                    <a:pt x="0" y="4732"/>
                    <a:pt x="298" y="5030"/>
                  </a:cubicBezTo>
                  <a:cubicBezTo>
                    <a:pt x="3245" y="8274"/>
                    <a:pt x="6290" y="9897"/>
                    <a:pt x="9402" y="9897"/>
                  </a:cubicBezTo>
                  <a:lnTo>
                    <a:pt x="9965" y="9897"/>
                  </a:lnTo>
                  <a:cubicBezTo>
                    <a:pt x="15030" y="9565"/>
                    <a:pt x="18274" y="4997"/>
                    <a:pt x="18406" y="4798"/>
                  </a:cubicBezTo>
                  <a:cubicBezTo>
                    <a:pt x="18605" y="4467"/>
                    <a:pt x="18572" y="4070"/>
                    <a:pt x="18274" y="3805"/>
                  </a:cubicBezTo>
                  <a:cubicBezTo>
                    <a:pt x="15217" y="956"/>
                    <a:pt x="12225" y="1"/>
                    <a:pt x="95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80"/>
            <p:cNvSpPr/>
            <p:nvPr/>
          </p:nvSpPr>
          <p:spPr>
            <a:xfrm>
              <a:off x="2840025" y="2197775"/>
              <a:ext cx="197000" cy="192200"/>
            </a:xfrm>
            <a:custGeom>
              <a:avLst/>
              <a:gdLst/>
              <a:ahLst/>
              <a:cxnLst/>
              <a:rect l="l" t="t" r="r" b="b"/>
              <a:pathLst>
                <a:path w="7880" h="7688" extrusionOk="0">
                  <a:moveTo>
                    <a:pt x="3955" y="1"/>
                  </a:moveTo>
                  <a:cubicBezTo>
                    <a:pt x="3895" y="1"/>
                    <a:pt x="3835" y="2"/>
                    <a:pt x="3774" y="5"/>
                  </a:cubicBezTo>
                  <a:cubicBezTo>
                    <a:pt x="1656" y="71"/>
                    <a:pt x="0" y="1892"/>
                    <a:pt x="100" y="4011"/>
                  </a:cubicBezTo>
                  <a:cubicBezTo>
                    <a:pt x="197" y="6087"/>
                    <a:pt x="1917" y="7687"/>
                    <a:pt x="3980" y="7687"/>
                  </a:cubicBezTo>
                  <a:cubicBezTo>
                    <a:pt x="4022" y="7687"/>
                    <a:pt x="4064" y="7686"/>
                    <a:pt x="4105" y="7685"/>
                  </a:cubicBezTo>
                  <a:cubicBezTo>
                    <a:pt x="6224" y="7586"/>
                    <a:pt x="7879" y="5798"/>
                    <a:pt x="7780" y="3679"/>
                  </a:cubicBezTo>
                  <a:cubicBezTo>
                    <a:pt x="7683" y="1621"/>
                    <a:pt x="5994" y="1"/>
                    <a:pt x="39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80"/>
            <p:cNvSpPr/>
            <p:nvPr/>
          </p:nvSpPr>
          <p:spPr>
            <a:xfrm>
              <a:off x="3604725" y="2117525"/>
              <a:ext cx="482525" cy="256675"/>
            </a:xfrm>
            <a:custGeom>
              <a:avLst/>
              <a:gdLst/>
              <a:ahLst/>
              <a:cxnLst/>
              <a:rect l="l" t="t" r="r" b="b"/>
              <a:pathLst>
                <a:path w="19301" h="10267" extrusionOk="0">
                  <a:moveTo>
                    <a:pt x="10433" y="1499"/>
                  </a:moveTo>
                  <a:cubicBezTo>
                    <a:pt x="12549" y="1499"/>
                    <a:pt x="14921" y="2178"/>
                    <a:pt x="17413" y="4076"/>
                  </a:cubicBezTo>
                  <a:cubicBezTo>
                    <a:pt x="16520" y="5300"/>
                    <a:pt x="14070" y="8214"/>
                    <a:pt x="10528" y="8677"/>
                  </a:cubicBezTo>
                  <a:cubicBezTo>
                    <a:pt x="10195" y="8721"/>
                    <a:pt x="9861" y="8742"/>
                    <a:pt x="9525" y="8742"/>
                  </a:cubicBezTo>
                  <a:cubicBezTo>
                    <a:pt x="7057" y="8742"/>
                    <a:pt x="4518" y="7566"/>
                    <a:pt x="1954" y="5234"/>
                  </a:cubicBezTo>
                  <a:cubicBezTo>
                    <a:pt x="3157" y="4075"/>
                    <a:pt x="6311" y="1499"/>
                    <a:pt x="10433" y="1499"/>
                  </a:cubicBezTo>
                  <a:close/>
                  <a:moveTo>
                    <a:pt x="10527" y="1"/>
                  </a:moveTo>
                  <a:cubicBezTo>
                    <a:pt x="4582" y="1"/>
                    <a:pt x="335" y="4701"/>
                    <a:pt x="266" y="4771"/>
                  </a:cubicBezTo>
                  <a:cubicBezTo>
                    <a:pt x="1" y="5069"/>
                    <a:pt x="34" y="5532"/>
                    <a:pt x="332" y="5830"/>
                  </a:cubicBezTo>
                  <a:cubicBezTo>
                    <a:pt x="3377" y="8776"/>
                    <a:pt x="6489" y="10266"/>
                    <a:pt x="9502" y="10266"/>
                  </a:cubicBezTo>
                  <a:cubicBezTo>
                    <a:pt x="9932" y="10266"/>
                    <a:pt x="10329" y="10233"/>
                    <a:pt x="10726" y="10200"/>
                  </a:cubicBezTo>
                  <a:cubicBezTo>
                    <a:pt x="15957" y="9505"/>
                    <a:pt x="19002" y="4539"/>
                    <a:pt x="19102" y="4307"/>
                  </a:cubicBezTo>
                  <a:cubicBezTo>
                    <a:pt x="19300" y="3976"/>
                    <a:pt x="19234" y="3579"/>
                    <a:pt x="18936" y="3347"/>
                  </a:cubicBezTo>
                  <a:cubicBezTo>
                    <a:pt x="15951" y="869"/>
                    <a:pt x="13082" y="1"/>
                    <a:pt x="10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80"/>
            <p:cNvSpPr/>
            <p:nvPr/>
          </p:nvSpPr>
          <p:spPr>
            <a:xfrm>
              <a:off x="3742100" y="2148325"/>
              <a:ext cx="211075" cy="200775"/>
            </a:xfrm>
            <a:custGeom>
              <a:avLst/>
              <a:gdLst/>
              <a:ahLst/>
              <a:cxnLst/>
              <a:rect l="l" t="t" r="r" b="b"/>
              <a:pathLst>
                <a:path w="8443" h="8031" extrusionOk="0">
                  <a:moveTo>
                    <a:pt x="4258" y="1"/>
                  </a:moveTo>
                  <a:cubicBezTo>
                    <a:pt x="4098" y="1"/>
                    <a:pt x="3937" y="10"/>
                    <a:pt x="3775" y="30"/>
                  </a:cubicBezTo>
                  <a:cubicBezTo>
                    <a:pt x="1590" y="261"/>
                    <a:pt x="1" y="2248"/>
                    <a:pt x="233" y="4433"/>
                  </a:cubicBezTo>
                  <a:cubicBezTo>
                    <a:pt x="449" y="6506"/>
                    <a:pt x="2200" y="8030"/>
                    <a:pt x="4239" y="8030"/>
                  </a:cubicBezTo>
                  <a:cubicBezTo>
                    <a:pt x="4381" y="8030"/>
                    <a:pt x="4524" y="8023"/>
                    <a:pt x="4669" y="8008"/>
                  </a:cubicBezTo>
                  <a:cubicBezTo>
                    <a:pt x="6854" y="7743"/>
                    <a:pt x="8443" y="5757"/>
                    <a:pt x="8211" y="3572"/>
                  </a:cubicBezTo>
                  <a:cubicBezTo>
                    <a:pt x="7996" y="1516"/>
                    <a:pt x="6274" y="1"/>
                    <a:pt x="42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80"/>
            <p:cNvSpPr/>
            <p:nvPr/>
          </p:nvSpPr>
          <p:spPr>
            <a:xfrm>
              <a:off x="1363575" y="3796000"/>
              <a:ext cx="4893650" cy="1650275"/>
            </a:xfrm>
            <a:custGeom>
              <a:avLst/>
              <a:gdLst/>
              <a:ahLst/>
              <a:cxnLst/>
              <a:rect l="l" t="t" r="r" b="b"/>
              <a:pathLst>
                <a:path w="195746" h="66011" extrusionOk="0">
                  <a:moveTo>
                    <a:pt x="122023" y="0"/>
                  </a:moveTo>
                  <a:cubicBezTo>
                    <a:pt x="122023" y="0"/>
                    <a:pt x="122023" y="33"/>
                    <a:pt x="122023" y="66"/>
                  </a:cubicBezTo>
                  <a:cubicBezTo>
                    <a:pt x="114539" y="4077"/>
                    <a:pt x="106306" y="5390"/>
                    <a:pt x="98733" y="5390"/>
                  </a:cubicBezTo>
                  <a:cubicBezTo>
                    <a:pt x="84363" y="5390"/>
                    <a:pt x="72366" y="662"/>
                    <a:pt x="72366" y="662"/>
                  </a:cubicBezTo>
                  <a:cubicBezTo>
                    <a:pt x="1" y="2284"/>
                    <a:pt x="1424" y="53629"/>
                    <a:pt x="2815" y="66010"/>
                  </a:cubicBezTo>
                  <a:lnTo>
                    <a:pt x="191475" y="66010"/>
                  </a:lnTo>
                  <a:cubicBezTo>
                    <a:pt x="192865" y="54920"/>
                    <a:pt x="195745" y="1655"/>
                    <a:pt x="12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80"/>
            <p:cNvSpPr/>
            <p:nvPr/>
          </p:nvSpPr>
          <p:spPr>
            <a:xfrm>
              <a:off x="1378475" y="3776125"/>
              <a:ext cx="4839850" cy="1670150"/>
            </a:xfrm>
            <a:custGeom>
              <a:avLst/>
              <a:gdLst/>
              <a:ahLst/>
              <a:cxnLst/>
              <a:rect l="l" t="t" r="r" b="b"/>
              <a:pathLst>
                <a:path w="193594" h="66806" extrusionOk="0">
                  <a:moveTo>
                    <a:pt x="121427" y="1"/>
                  </a:moveTo>
                  <a:cubicBezTo>
                    <a:pt x="121195" y="1"/>
                    <a:pt x="120996" y="133"/>
                    <a:pt x="120864" y="299"/>
                  </a:cubicBezTo>
                  <a:cubicBezTo>
                    <a:pt x="113616" y="4122"/>
                    <a:pt x="105617" y="5379"/>
                    <a:pt x="98228" y="5379"/>
                  </a:cubicBezTo>
                  <a:cubicBezTo>
                    <a:pt x="84118" y="5379"/>
                    <a:pt x="72231" y="794"/>
                    <a:pt x="72035" y="729"/>
                  </a:cubicBezTo>
                  <a:cubicBezTo>
                    <a:pt x="71969" y="696"/>
                    <a:pt x="71837" y="696"/>
                    <a:pt x="71737" y="696"/>
                  </a:cubicBezTo>
                  <a:cubicBezTo>
                    <a:pt x="44393" y="1292"/>
                    <a:pt x="24564" y="9038"/>
                    <a:pt x="12812" y="23670"/>
                  </a:cubicBezTo>
                  <a:cubicBezTo>
                    <a:pt x="1" y="39660"/>
                    <a:pt x="663" y="59555"/>
                    <a:pt x="1457" y="66805"/>
                  </a:cubicBezTo>
                  <a:lnTo>
                    <a:pt x="2980" y="66805"/>
                  </a:lnTo>
                  <a:cubicBezTo>
                    <a:pt x="2219" y="59953"/>
                    <a:pt x="1391" y="40355"/>
                    <a:pt x="14004" y="24630"/>
                  </a:cubicBezTo>
                  <a:cubicBezTo>
                    <a:pt x="25458" y="10395"/>
                    <a:pt x="44824" y="2848"/>
                    <a:pt x="71638" y="2219"/>
                  </a:cubicBezTo>
                  <a:cubicBezTo>
                    <a:pt x="73078" y="2748"/>
                    <a:pt x="84637" y="6908"/>
                    <a:pt x="98256" y="6908"/>
                  </a:cubicBezTo>
                  <a:cubicBezTo>
                    <a:pt x="105928" y="6908"/>
                    <a:pt x="114252" y="5588"/>
                    <a:pt x="121791" y="1557"/>
                  </a:cubicBezTo>
                  <a:cubicBezTo>
                    <a:pt x="148473" y="2219"/>
                    <a:pt x="167772" y="9767"/>
                    <a:pt x="179160" y="23968"/>
                  </a:cubicBezTo>
                  <a:cubicBezTo>
                    <a:pt x="192203" y="40189"/>
                    <a:pt x="190879" y="60648"/>
                    <a:pt x="190118" y="66805"/>
                  </a:cubicBezTo>
                  <a:lnTo>
                    <a:pt x="191640" y="66805"/>
                  </a:lnTo>
                  <a:cubicBezTo>
                    <a:pt x="192435" y="60184"/>
                    <a:pt x="193594" y="39527"/>
                    <a:pt x="180352" y="23008"/>
                  </a:cubicBezTo>
                  <a:cubicBezTo>
                    <a:pt x="168600" y="8376"/>
                    <a:pt x="148771" y="630"/>
                    <a:pt x="121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80"/>
            <p:cNvSpPr/>
            <p:nvPr/>
          </p:nvSpPr>
          <p:spPr>
            <a:xfrm>
              <a:off x="4394275" y="3776125"/>
              <a:ext cx="38900" cy="38925"/>
            </a:xfrm>
            <a:custGeom>
              <a:avLst/>
              <a:gdLst/>
              <a:ahLst/>
              <a:cxnLst/>
              <a:rect l="l" t="t" r="r" b="b"/>
              <a:pathLst>
                <a:path w="1556" h="1557" extrusionOk="0">
                  <a:moveTo>
                    <a:pt x="761" y="1"/>
                  </a:moveTo>
                  <a:cubicBezTo>
                    <a:pt x="331" y="1"/>
                    <a:pt x="0" y="365"/>
                    <a:pt x="0" y="795"/>
                  </a:cubicBezTo>
                  <a:cubicBezTo>
                    <a:pt x="0" y="1192"/>
                    <a:pt x="331" y="1557"/>
                    <a:pt x="761" y="1557"/>
                  </a:cubicBezTo>
                  <a:lnTo>
                    <a:pt x="795" y="1557"/>
                  </a:lnTo>
                  <a:cubicBezTo>
                    <a:pt x="1192" y="1557"/>
                    <a:pt x="1556" y="1192"/>
                    <a:pt x="1556" y="795"/>
                  </a:cubicBezTo>
                  <a:cubicBezTo>
                    <a:pt x="1556" y="365"/>
                    <a:pt x="1192" y="1"/>
                    <a:pt x="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80"/>
            <p:cNvSpPr/>
            <p:nvPr/>
          </p:nvSpPr>
          <p:spPr>
            <a:xfrm>
              <a:off x="2210225" y="3959325"/>
              <a:ext cx="3168075" cy="313400"/>
            </a:xfrm>
            <a:custGeom>
              <a:avLst/>
              <a:gdLst/>
              <a:ahLst/>
              <a:cxnLst/>
              <a:rect l="l" t="t" r="r" b="b"/>
              <a:pathLst>
                <a:path w="126723" h="12536" extrusionOk="0">
                  <a:moveTo>
                    <a:pt x="125897" y="1"/>
                  </a:moveTo>
                  <a:cubicBezTo>
                    <a:pt x="125809" y="1"/>
                    <a:pt x="125719" y="18"/>
                    <a:pt x="125630" y="55"/>
                  </a:cubicBezTo>
                  <a:cubicBezTo>
                    <a:pt x="101474" y="8431"/>
                    <a:pt x="79221" y="10994"/>
                    <a:pt x="61028" y="10994"/>
                  </a:cubicBezTo>
                  <a:cubicBezTo>
                    <a:pt x="51971" y="10994"/>
                    <a:pt x="43921" y="10359"/>
                    <a:pt x="37143" y="9490"/>
                  </a:cubicBezTo>
                  <a:cubicBezTo>
                    <a:pt x="15029" y="6643"/>
                    <a:pt x="1291" y="750"/>
                    <a:pt x="1159" y="684"/>
                  </a:cubicBezTo>
                  <a:cubicBezTo>
                    <a:pt x="1056" y="641"/>
                    <a:pt x="950" y="620"/>
                    <a:pt x="847" y="620"/>
                  </a:cubicBezTo>
                  <a:cubicBezTo>
                    <a:pt x="556" y="620"/>
                    <a:pt x="288" y="787"/>
                    <a:pt x="166" y="1081"/>
                  </a:cubicBezTo>
                  <a:cubicBezTo>
                    <a:pt x="0" y="1478"/>
                    <a:pt x="166" y="1909"/>
                    <a:pt x="563" y="2074"/>
                  </a:cubicBezTo>
                  <a:cubicBezTo>
                    <a:pt x="695" y="2141"/>
                    <a:pt x="14566" y="8132"/>
                    <a:pt x="36878" y="10979"/>
                  </a:cubicBezTo>
                  <a:cubicBezTo>
                    <a:pt x="43731" y="11873"/>
                    <a:pt x="51874" y="12535"/>
                    <a:pt x="61011" y="12535"/>
                  </a:cubicBezTo>
                  <a:cubicBezTo>
                    <a:pt x="79351" y="12535"/>
                    <a:pt x="101795" y="9920"/>
                    <a:pt x="126127" y="1478"/>
                  </a:cubicBezTo>
                  <a:cubicBezTo>
                    <a:pt x="126524" y="1346"/>
                    <a:pt x="126723" y="916"/>
                    <a:pt x="126590" y="518"/>
                  </a:cubicBezTo>
                  <a:cubicBezTo>
                    <a:pt x="126488" y="210"/>
                    <a:pt x="126205" y="1"/>
                    <a:pt x="1258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80"/>
            <p:cNvSpPr/>
            <p:nvPr/>
          </p:nvSpPr>
          <p:spPr>
            <a:xfrm>
              <a:off x="1681375" y="4374675"/>
              <a:ext cx="4291975" cy="453375"/>
            </a:xfrm>
            <a:custGeom>
              <a:avLst/>
              <a:gdLst/>
              <a:ahLst/>
              <a:cxnLst/>
              <a:rect l="l" t="t" r="r" b="b"/>
              <a:pathLst>
                <a:path w="171679" h="18135" extrusionOk="0">
                  <a:moveTo>
                    <a:pt x="872" y="1"/>
                  </a:moveTo>
                  <a:cubicBezTo>
                    <a:pt x="622" y="1"/>
                    <a:pt x="380" y="125"/>
                    <a:pt x="232" y="357"/>
                  </a:cubicBezTo>
                  <a:cubicBezTo>
                    <a:pt x="1" y="688"/>
                    <a:pt x="100" y="1185"/>
                    <a:pt x="464" y="1417"/>
                  </a:cubicBezTo>
                  <a:cubicBezTo>
                    <a:pt x="597" y="1483"/>
                    <a:pt x="14633" y="10355"/>
                    <a:pt x="42539" y="15122"/>
                  </a:cubicBezTo>
                  <a:cubicBezTo>
                    <a:pt x="52537" y="16843"/>
                    <a:pt x="65117" y="18134"/>
                    <a:pt x="80278" y="18134"/>
                  </a:cubicBezTo>
                  <a:cubicBezTo>
                    <a:pt x="104212" y="18134"/>
                    <a:pt x="134536" y="14890"/>
                    <a:pt x="171017" y="4727"/>
                  </a:cubicBezTo>
                  <a:cubicBezTo>
                    <a:pt x="171447" y="4628"/>
                    <a:pt x="171679" y="4197"/>
                    <a:pt x="171546" y="3800"/>
                  </a:cubicBezTo>
                  <a:cubicBezTo>
                    <a:pt x="171466" y="3452"/>
                    <a:pt x="171168" y="3233"/>
                    <a:pt x="170847" y="3233"/>
                  </a:cubicBezTo>
                  <a:cubicBezTo>
                    <a:pt x="170772" y="3233"/>
                    <a:pt x="170695" y="3245"/>
                    <a:pt x="170619" y="3270"/>
                  </a:cubicBezTo>
                  <a:cubicBezTo>
                    <a:pt x="134277" y="13361"/>
                    <a:pt x="104086" y="16616"/>
                    <a:pt x="80283" y="16616"/>
                  </a:cubicBezTo>
                  <a:cubicBezTo>
                    <a:pt x="65275" y="16616"/>
                    <a:pt x="52806" y="15322"/>
                    <a:pt x="42937" y="13632"/>
                  </a:cubicBezTo>
                  <a:cubicBezTo>
                    <a:pt x="15262" y="8931"/>
                    <a:pt x="1424" y="192"/>
                    <a:pt x="1292" y="126"/>
                  </a:cubicBezTo>
                  <a:cubicBezTo>
                    <a:pt x="1159" y="41"/>
                    <a:pt x="1014" y="1"/>
                    <a:pt x="8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80"/>
            <p:cNvSpPr/>
            <p:nvPr/>
          </p:nvSpPr>
          <p:spPr>
            <a:xfrm>
              <a:off x="1442200" y="4987175"/>
              <a:ext cx="4708250" cy="330800"/>
            </a:xfrm>
            <a:custGeom>
              <a:avLst/>
              <a:gdLst/>
              <a:ahLst/>
              <a:cxnLst/>
              <a:rect l="l" t="t" r="r" b="b"/>
              <a:pathLst>
                <a:path w="188330" h="13232" extrusionOk="0">
                  <a:moveTo>
                    <a:pt x="863" y="1"/>
                  </a:moveTo>
                  <a:cubicBezTo>
                    <a:pt x="513" y="1"/>
                    <a:pt x="212" y="222"/>
                    <a:pt x="100" y="586"/>
                  </a:cubicBezTo>
                  <a:cubicBezTo>
                    <a:pt x="1" y="983"/>
                    <a:pt x="232" y="1414"/>
                    <a:pt x="663" y="1513"/>
                  </a:cubicBezTo>
                  <a:cubicBezTo>
                    <a:pt x="894" y="1579"/>
                    <a:pt x="25656" y="8167"/>
                    <a:pt x="60879" y="11411"/>
                  </a:cubicBezTo>
                  <a:cubicBezTo>
                    <a:pt x="72101" y="12471"/>
                    <a:pt x="85211" y="13232"/>
                    <a:pt x="99445" y="13232"/>
                  </a:cubicBezTo>
                  <a:cubicBezTo>
                    <a:pt x="126491" y="13232"/>
                    <a:pt x="157642" y="10451"/>
                    <a:pt x="187668" y="1513"/>
                  </a:cubicBezTo>
                  <a:cubicBezTo>
                    <a:pt x="188098" y="1381"/>
                    <a:pt x="188330" y="950"/>
                    <a:pt x="188198" y="553"/>
                  </a:cubicBezTo>
                  <a:cubicBezTo>
                    <a:pt x="188091" y="232"/>
                    <a:pt x="187789" y="19"/>
                    <a:pt x="187468" y="19"/>
                  </a:cubicBezTo>
                  <a:cubicBezTo>
                    <a:pt x="187391" y="19"/>
                    <a:pt x="187314" y="31"/>
                    <a:pt x="187238" y="56"/>
                  </a:cubicBezTo>
                  <a:cubicBezTo>
                    <a:pt x="157401" y="8940"/>
                    <a:pt x="126445" y="11697"/>
                    <a:pt x="99538" y="11697"/>
                  </a:cubicBezTo>
                  <a:cubicBezTo>
                    <a:pt x="85336" y="11697"/>
                    <a:pt x="72263" y="10929"/>
                    <a:pt x="61078" y="9888"/>
                  </a:cubicBezTo>
                  <a:cubicBezTo>
                    <a:pt x="25954" y="6644"/>
                    <a:pt x="1292" y="123"/>
                    <a:pt x="1060" y="23"/>
                  </a:cubicBezTo>
                  <a:cubicBezTo>
                    <a:pt x="993" y="8"/>
                    <a:pt x="927" y="1"/>
                    <a:pt x="8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80"/>
            <p:cNvSpPr/>
            <p:nvPr/>
          </p:nvSpPr>
          <p:spPr>
            <a:xfrm>
              <a:off x="5198700" y="5217250"/>
              <a:ext cx="91050" cy="229025"/>
            </a:xfrm>
            <a:custGeom>
              <a:avLst/>
              <a:gdLst/>
              <a:ahLst/>
              <a:cxnLst/>
              <a:rect l="l" t="t" r="r" b="b"/>
              <a:pathLst>
                <a:path w="3642" h="9161" extrusionOk="0">
                  <a:moveTo>
                    <a:pt x="2794" y="1"/>
                  </a:moveTo>
                  <a:cubicBezTo>
                    <a:pt x="2457" y="1"/>
                    <a:pt x="2137" y="222"/>
                    <a:pt x="2053" y="586"/>
                  </a:cubicBezTo>
                  <a:lnTo>
                    <a:pt x="0" y="9160"/>
                  </a:lnTo>
                  <a:lnTo>
                    <a:pt x="1556" y="9160"/>
                  </a:lnTo>
                  <a:lnTo>
                    <a:pt x="3542" y="950"/>
                  </a:lnTo>
                  <a:cubicBezTo>
                    <a:pt x="3642" y="520"/>
                    <a:pt x="3377" y="123"/>
                    <a:pt x="2980" y="23"/>
                  </a:cubicBezTo>
                  <a:cubicBezTo>
                    <a:pt x="2918" y="8"/>
                    <a:pt x="2856" y="1"/>
                    <a:pt x="27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0" name="Google Shape;3380;p80"/>
          <p:cNvGrpSpPr/>
          <p:nvPr/>
        </p:nvGrpSpPr>
        <p:grpSpPr>
          <a:xfrm>
            <a:off x="7618868" y="3990449"/>
            <a:ext cx="1102268" cy="1268592"/>
            <a:chOff x="1505825" y="238100"/>
            <a:chExt cx="4532350" cy="5216250"/>
          </a:xfrm>
        </p:grpSpPr>
        <p:sp>
          <p:nvSpPr>
            <p:cNvPr id="3381" name="Google Shape;3381;p80"/>
            <p:cNvSpPr/>
            <p:nvPr/>
          </p:nvSpPr>
          <p:spPr>
            <a:xfrm>
              <a:off x="3193850" y="2448075"/>
              <a:ext cx="86600" cy="154450"/>
            </a:xfrm>
            <a:custGeom>
              <a:avLst/>
              <a:gdLst/>
              <a:ahLst/>
              <a:cxnLst/>
              <a:rect l="l" t="t" r="r" b="b"/>
              <a:pathLst>
                <a:path w="3464" h="6178" extrusionOk="0">
                  <a:moveTo>
                    <a:pt x="756" y="1"/>
                  </a:moveTo>
                  <a:cubicBezTo>
                    <a:pt x="647" y="1"/>
                    <a:pt x="534" y="27"/>
                    <a:pt x="427" y="81"/>
                  </a:cubicBezTo>
                  <a:cubicBezTo>
                    <a:pt x="119" y="247"/>
                    <a:pt x="0" y="650"/>
                    <a:pt x="166" y="958"/>
                  </a:cubicBezTo>
                  <a:cubicBezTo>
                    <a:pt x="949" y="2429"/>
                    <a:pt x="1613" y="4042"/>
                    <a:pt x="2111" y="5726"/>
                  </a:cubicBezTo>
                  <a:cubicBezTo>
                    <a:pt x="2206" y="6011"/>
                    <a:pt x="2467" y="6177"/>
                    <a:pt x="2752" y="6177"/>
                  </a:cubicBezTo>
                  <a:cubicBezTo>
                    <a:pt x="2799" y="6177"/>
                    <a:pt x="2870" y="6177"/>
                    <a:pt x="2942" y="6153"/>
                  </a:cubicBezTo>
                  <a:cubicBezTo>
                    <a:pt x="3274" y="6058"/>
                    <a:pt x="3463" y="5703"/>
                    <a:pt x="3369" y="5347"/>
                  </a:cubicBezTo>
                  <a:cubicBezTo>
                    <a:pt x="2847" y="3568"/>
                    <a:pt x="2159" y="1884"/>
                    <a:pt x="1329" y="342"/>
                  </a:cubicBezTo>
                  <a:cubicBezTo>
                    <a:pt x="1200" y="117"/>
                    <a:pt x="985" y="1"/>
                    <a:pt x="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80"/>
            <p:cNvSpPr/>
            <p:nvPr/>
          </p:nvSpPr>
          <p:spPr>
            <a:xfrm>
              <a:off x="3206900" y="3204375"/>
              <a:ext cx="48650" cy="69450"/>
            </a:xfrm>
            <a:custGeom>
              <a:avLst/>
              <a:gdLst/>
              <a:ahLst/>
              <a:cxnLst/>
              <a:rect l="l" t="t" r="r" b="b"/>
              <a:pathLst>
                <a:path w="1946" h="2778" extrusionOk="0">
                  <a:moveTo>
                    <a:pt x="1223" y="1"/>
                  </a:moveTo>
                  <a:cubicBezTo>
                    <a:pt x="944" y="1"/>
                    <a:pt x="671" y="178"/>
                    <a:pt x="593" y="452"/>
                  </a:cubicBezTo>
                  <a:cubicBezTo>
                    <a:pt x="308" y="1378"/>
                    <a:pt x="119" y="1899"/>
                    <a:pt x="119" y="1899"/>
                  </a:cubicBezTo>
                  <a:cubicBezTo>
                    <a:pt x="0" y="2231"/>
                    <a:pt x="166" y="2611"/>
                    <a:pt x="498" y="2753"/>
                  </a:cubicBezTo>
                  <a:cubicBezTo>
                    <a:pt x="569" y="2777"/>
                    <a:pt x="664" y="2777"/>
                    <a:pt x="735" y="2777"/>
                  </a:cubicBezTo>
                  <a:cubicBezTo>
                    <a:pt x="996" y="2777"/>
                    <a:pt x="1257" y="2611"/>
                    <a:pt x="1352" y="2350"/>
                  </a:cubicBezTo>
                  <a:cubicBezTo>
                    <a:pt x="1352" y="2326"/>
                    <a:pt x="1542" y="1804"/>
                    <a:pt x="1850" y="856"/>
                  </a:cubicBezTo>
                  <a:cubicBezTo>
                    <a:pt x="1945" y="500"/>
                    <a:pt x="1755" y="144"/>
                    <a:pt x="1400" y="25"/>
                  </a:cubicBezTo>
                  <a:cubicBezTo>
                    <a:pt x="1342" y="9"/>
                    <a:pt x="1282" y="1"/>
                    <a:pt x="12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80"/>
            <p:cNvSpPr/>
            <p:nvPr/>
          </p:nvSpPr>
          <p:spPr>
            <a:xfrm>
              <a:off x="3237125" y="2512350"/>
              <a:ext cx="1050275" cy="1209800"/>
            </a:xfrm>
            <a:custGeom>
              <a:avLst/>
              <a:gdLst/>
              <a:ahLst/>
              <a:cxnLst/>
              <a:rect l="l" t="t" r="r" b="b"/>
              <a:pathLst>
                <a:path w="42011" h="48392" extrusionOk="0">
                  <a:moveTo>
                    <a:pt x="40658" y="0"/>
                  </a:moveTo>
                  <a:cubicBezTo>
                    <a:pt x="40563" y="95"/>
                    <a:pt x="40445" y="190"/>
                    <a:pt x="40326" y="285"/>
                  </a:cubicBezTo>
                  <a:cubicBezTo>
                    <a:pt x="36815" y="3250"/>
                    <a:pt x="33020" y="5741"/>
                    <a:pt x="28584" y="7164"/>
                  </a:cubicBezTo>
                  <a:cubicBezTo>
                    <a:pt x="27263" y="7598"/>
                    <a:pt x="25959" y="7917"/>
                    <a:pt x="24616" y="7917"/>
                  </a:cubicBezTo>
                  <a:cubicBezTo>
                    <a:pt x="24343" y="7917"/>
                    <a:pt x="24069" y="7904"/>
                    <a:pt x="23793" y="7876"/>
                  </a:cubicBezTo>
                  <a:cubicBezTo>
                    <a:pt x="18622" y="7401"/>
                    <a:pt x="13427" y="7117"/>
                    <a:pt x="8327" y="5931"/>
                  </a:cubicBezTo>
                  <a:cubicBezTo>
                    <a:pt x="5789" y="5338"/>
                    <a:pt x="3440" y="4318"/>
                    <a:pt x="1211" y="3084"/>
                  </a:cubicBezTo>
                  <a:cubicBezTo>
                    <a:pt x="1139" y="3037"/>
                    <a:pt x="1068" y="2989"/>
                    <a:pt x="1021" y="2966"/>
                  </a:cubicBezTo>
                  <a:lnTo>
                    <a:pt x="1021" y="2966"/>
                  </a:lnTo>
                  <a:cubicBezTo>
                    <a:pt x="4057" y="13166"/>
                    <a:pt x="1211" y="24386"/>
                    <a:pt x="1" y="28347"/>
                  </a:cubicBezTo>
                  <a:cubicBezTo>
                    <a:pt x="1325" y="30687"/>
                    <a:pt x="11509" y="48392"/>
                    <a:pt x="21417" y="48392"/>
                  </a:cubicBezTo>
                  <a:cubicBezTo>
                    <a:pt x="21450" y="48392"/>
                    <a:pt x="21483" y="48391"/>
                    <a:pt x="21515" y="48391"/>
                  </a:cubicBezTo>
                  <a:cubicBezTo>
                    <a:pt x="32427" y="48272"/>
                    <a:pt x="40706" y="30434"/>
                    <a:pt x="42010" y="27469"/>
                  </a:cubicBezTo>
                  <a:cubicBezTo>
                    <a:pt x="38903" y="20424"/>
                    <a:pt x="40113" y="5338"/>
                    <a:pt x="40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80"/>
            <p:cNvSpPr/>
            <p:nvPr/>
          </p:nvSpPr>
          <p:spPr>
            <a:xfrm>
              <a:off x="3220525" y="2495875"/>
              <a:ext cx="1083475" cy="1242875"/>
            </a:xfrm>
            <a:custGeom>
              <a:avLst/>
              <a:gdLst/>
              <a:ahLst/>
              <a:cxnLst/>
              <a:rect l="l" t="t" r="r" b="b"/>
              <a:pathLst>
                <a:path w="43339" h="49715" extrusionOk="0">
                  <a:moveTo>
                    <a:pt x="40516" y="2178"/>
                  </a:moveTo>
                  <a:lnTo>
                    <a:pt x="40516" y="2178"/>
                  </a:lnTo>
                  <a:cubicBezTo>
                    <a:pt x="39923" y="8772"/>
                    <a:pt x="39235" y="21510"/>
                    <a:pt x="41963" y="28128"/>
                  </a:cubicBezTo>
                  <a:cubicBezTo>
                    <a:pt x="40610" y="31141"/>
                    <a:pt x="32474" y="48291"/>
                    <a:pt x="22179" y="48410"/>
                  </a:cubicBezTo>
                  <a:lnTo>
                    <a:pt x="22085" y="48410"/>
                  </a:lnTo>
                  <a:cubicBezTo>
                    <a:pt x="12834" y="48410"/>
                    <a:pt x="3013" y="31805"/>
                    <a:pt x="1376" y="28911"/>
                  </a:cubicBezTo>
                  <a:cubicBezTo>
                    <a:pt x="2657" y="24641"/>
                    <a:pt x="5077" y="14560"/>
                    <a:pt x="2705" y="4906"/>
                  </a:cubicBezTo>
                  <a:lnTo>
                    <a:pt x="2705" y="4906"/>
                  </a:lnTo>
                  <a:cubicBezTo>
                    <a:pt x="4840" y="5997"/>
                    <a:pt x="6880" y="6779"/>
                    <a:pt x="8848" y="7230"/>
                  </a:cubicBezTo>
                  <a:cubicBezTo>
                    <a:pt x="13047" y="8203"/>
                    <a:pt x="17364" y="8582"/>
                    <a:pt x="21539" y="8938"/>
                  </a:cubicBezTo>
                  <a:cubicBezTo>
                    <a:pt x="22488" y="9033"/>
                    <a:pt x="23437" y="9104"/>
                    <a:pt x="24386" y="9199"/>
                  </a:cubicBezTo>
                  <a:cubicBezTo>
                    <a:pt x="24658" y="9223"/>
                    <a:pt x="24927" y="9234"/>
                    <a:pt x="25192" y="9234"/>
                  </a:cubicBezTo>
                  <a:cubicBezTo>
                    <a:pt x="26756" y="9234"/>
                    <a:pt x="28201" y="8849"/>
                    <a:pt x="29438" y="8464"/>
                  </a:cubicBezTo>
                  <a:cubicBezTo>
                    <a:pt x="33138" y="7278"/>
                    <a:pt x="36697" y="5261"/>
                    <a:pt x="40516" y="2178"/>
                  </a:cubicBezTo>
                  <a:close/>
                  <a:moveTo>
                    <a:pt x="41349" y="1"/>
                  </a:moveTo>
                  <a:cubicBezTo>
                    <a:pt x="41192" y="1"/>
                    <a:pt x="41037" y="58"/>
                    <a:pt x="40919" y="161"/>
                  </a:cubicBezTo>
                  <a:lnTo>
                    <a:pt x="40800" y="256"/>
                  </a:lnTo>
                  <a:cubicBezTo>
                    <a:pt x="40729" y="304"/>
                    <a:pt x="40658" y="375"/>
                    <a:pt x="40587" y="446"/>
                  </a:cubicBezTo>
                  <a:cubicBezTo>
                    <a:pt x="36531" y="3838"/>
                    <a:pt x="32854" y="5973"/>
                    <a:pt x="29035" y="7206"/>
                  </a:cubicBezTo>
                  <a:cubicBezTo>
                    <a:pt x="27912" y="7574"/>
                    <a:pt x="26597" y="7923"/>
                    <a:pt x="25194" y="7923"/>
                  </a:cubicBezTo>
                  <a:cubicBezTo>
                    <a:pt x="24966" y="7923"/>
                    <a:pt x="24736" y="7914"/>
                    <a:pt x="24504" y="7894"/>
                  </a:cubicBezTo>
                  <a:cubicBezTo>
                    <a:pt x="23555" y="7799"/>
                    <a:pt x="22606" y="7728"/>
                    <a:pt x="21658" y="7633"/>
                  </a:cubicBezTo>
                  <a:cubicBezTo>
                    <a:pt x="17530" y="7278"/>
                    <a:pt x="13237" y="6898"/>
                    <a:pt x="9133" y="5949"/>
                  </a:cubicBezTo>
                  <a:cubicBezTo>
                    <a:pt x="6903" y="5427"/>
                    <a:pt x="4697" y="4550"/>
                    <a:pt x="2183" y="3150"/>
                  </a:cubicBezTo>
                  <a:cubicBezTo>
                    <a:pt x="2135" y="3126"/>
                    <a:pt x="2064" y="3103"/>
                    <a:pt x="2017" y="3055"/>
                  </a:cubicBezTo>
                  <a:cubicBezTo>
                    <a:pt x="1912" y="2992"/>
                    <a:pt x="1798" y="2962"/>
                    <a:pt x="1684" y="2962"/>
                  </a:cubicBezTo>
                  <a:cubicBezTo>
                    <a:pt x="1542" y="2962"/>
                    <a:pt x="1401" y="3010"/>
                    <a:pt x="1282" y="3103"/>
                  </a:cubicBezTo>
                  <a:cubicBezTo>
                    <a:pt x="1068" y="3269"/>
                    <a:pt x="973" y="3553"/>
                    <a:pt x="1044" y="3814"/>
                  </a:cubicBezTo>
                  <a:cubicBezTo>
                    <a:pt x="4033" y="13730"/>
                    <a:pt x="1329" y="24594"/>
                    <a:pt x="48" y="28816"/>
                  </a:cubicBezTo>
                  <a:cubicBezTo>
                    <a:pt x="1" y="28982"/>
                    <a:pt x="1" y="29148"/>
                    <a:pt x="95" y="29314"/>
                  </a:cubicBezTo>
                  <a:cubicBezTo>
                    <a:pt x="1993" y="32730"/>
                    <a:pt x="12003" y="49714"/>
                    <a:pt x="22085" y="49714"/>
                  </a:cubicBezTo>
                  <a:lnTo>
                    <a:pt x="22179" y="49714"/>
                  </a:lnTo>
                  <a:cubicBezTo>
                    <a:pt x="33423" y="49596"/>
                    <a:pt x="41725" y="31924"/>
                    <a:pt x="43267" y="28389"/>
                  </a:cubicBezTo>
                  <a:cubicBezTo>
                    <a:pt x="43338" y="28223"/>
                    <a:pt x="43338" y="28033"/>
                    <a:pt x="43267" y="27867"/>
                  </a:cubicBezTo>
                  <a:cubicBezTo>
                    <a:pt x="40207" y="20870"/>
                    <a:pt x="41512" y="5332"/>
                    <a:pt x="41986" y="731"/>
                  </a:cubicBezTo>
                  <a:cubicBezTo>
                    <a:pt x="42010" y="470"/>
                    <a:pt x="41868" y="209"/>
                    <a:pt x="41630" y="66"/>
                  </a:cubicBezTo>
                  <a:cubicBezTo>
                    <a:pt x="41541" y="22"/>
                    <a:pt x="41445" y="1"/>
                    <a:pt x="413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80"/>
            <p:cNvSpPr/>
            <p:nvPr/>
          </p:nvSpPr>
          <p:spPr>
            <a:xfrm>
              <a:off x="4268400" y="3182875"/>
              <a:ext cx="51025" cy="59500"/>
            </a:xfrm>
            <a:custGeom>
              <a:avLst/>
              <a:gdLst/>
              <a:ahLst/>
              <a:cxnLst/>
              <a:rect l="l" t="t" r="r" b="b"/>
              <a:pathLst>
                <a:path w="2041" h="2380" extrusionOk="0">
                  <a:moveTo>
                    <a:pt x="763" y="0"/>
                  </a:moveTo>
                  <a:cubicBezTo>
                    <a:pt x="675" y="0"/>
                    <a:pt x="585" y="18"/>
                    <a:pt x="498" y="55"/>
                  </a:cubicBezTo>
                  <a:cubicBezTo>
                    <a:pt x="166" y="198"/>
                    <a:pt x="0" y="577"/>
                    <a:pt x="166" y="909"/>
                  </a:cubicBezTo>
                  <a:cubicBezTo>
                    <a:pt x="332" y="1312"/>
                    <a:pt x="522" y="1692"/>
                    <a:pt x="735" y="2048"/>
                  </a:cubicBezTo>
                  <a:cubicBezTo>
                    <a:pt x="854" y="2261"/>
                    <a:pt x="1068" y="2380"/>
                    <a:pt x="1281" y="2380"/>
                  </a:cubicBezTo>
                  <a:cubicBezTo>
                    <a:pt x="1400" y="2380"/>
                    <a:pt x="1518" y="2332"/>
                    <a:pt x="1613" y="2285"/>
                  </a:cubicBezTo>
                  <a:cubicBezTo>
                    <a:pt x="1922" y="2095"/>
                    <a:pt x="2040" y="1692"/>
                    <a:pt x="1850" y="1384"/>
                  </a:cubicBezTo>
                  <a:cubicBezTo>
                    <a:pt x="1684" y="1075"/>
                    <a:pt x="1518" y="743"/>
                    <a:pt x="1352" y="387"/>
                  </a:cubicBezTo>
                  <a:cubicBezTo>
                    <a:pt x="1247" y="142"/>
                    <a:pt x="1013" y="0"/>
                    <a:pt x="7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80"/>
            <p:cNvSpPr/>
            <p:nvPr/>
          </p:nvSpPr>
          <p:spPr>
            <a:xfrm>
              <a:off x="4236375" y="2448150"/>
              <a:ext cx="40350" cy="80225"/>
            </a:xfrm>
            <a:custGeom>
              <a:avLst/>
              <a:gdLst/>
              <a:ahLst/>
              <a:cxnLst/>
              <a:rect l="l" t="t" r="r" b="b"/>
              <a:pathLst>
                <a:path w="1614" h="3209" extrusionOk="0">
                  <a:moveTo>
                    <a:pt x="906" y="1"/>
                  </a:moveTo>
                  <a:cubicBezTo>
                    <a:pt x="586" y="1"/>
                    <a:pt x="305" y="227"/>
                    <a:pt x="261" y="552"/>
                  </a:cubicBezTo>
                  <a:cubicBezTo>
                    <a:pt x="261" y="552"/>
                    <a:pt x="166" y="1264"/>
                    <a:pt x="48" y="2497"/>
                  </a:cubicBezTo>
                  <a:cubicBezTo>
                    <a:pt x="0" y="2853"/>
                    <a:pt x="261" y="3185"/>
                    <a:pt x="641" y="3209"/>
                  </a:cubicBezTo>
                  <a:lnTo>
                    <a:pt x="688" y="3209"/>
                  </a:lnTo>
                  <a:cubicBezTo>
                    <a:pt x="1020" y="3209"/>
                    <a:pt x="1305" y="2972"/>
                    <a:pt x="1352" y="2640"/>
                  </a:cubicBezTo>
                  <a:cubicBezTo>
                    <a:pt x="1471" y="1430"/>
                    <a:pt x="1566" y="742"/>
                    <a:pt x="1566" y="742"/>
                  </a:cubicBezTo>
                  <a:cubicBezTo>
                    <a:pt x="1613" y="362"/>
                    <a:pt x="1352" y="54"/>
                    <a:pt x="996" y="7"/>
                  </a:cubicBezTo>
                  <a:cubicBezTo>
                    <a:pt x="966" y="3"/>
                    <a:pt x="936" y="1"/>
                    <a:pt x="9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80"/>
            <p:cNvSpPr/>
            <p:nvPr/>
          </p:nvSpPr>
          <p:spPr>
            <a:xfrm>
              <a:off x="2859975" y="712025"/>
              <a:ext cx="1541275" cy="1472400"/>
            </a:xfrm>
            <a:custGeom>
              <a:avLst/>
              <a:gdLst/>
              <a:ahLst/>
              <a:cxnLst/>
              <a:rect l="l" t="t" r="r" b="b"/>
              <a:pathLst>
                <a:path w="61651" h="58896" extrusionOk="0">
                  <a:moveTo>
                    <a:pt x="47121" y="14502"/>
                  </a:moveTo>
                  <a:cubicBezTo>
                    <a:pt x="49283" y="14502"/>
                    <a:pt x="50929" y="15344"/>
                    <a:pt x="50929" y="15344"/>
                  </a:cubicBezTo>
                  <a:cubicBezTo>
                    <a:pt x="49362" y="21043"/>
                    <a:pt x="45313" y="22181"/>
                    <a:pt x="42329" y="22181"/>
                  </a:cubicBezTo>
                  <a:cubicBezTo>
                    <a:pt x="40345" y="22181"/>
                    <a:pt x="38831" y="21678"/>
                    <a:pt x="38831" y="21678"/>
                  </a:cubicBezTo>
                  <a:cubicBezTo>
                    <a:pt x="40937" y="15809"/>
                    <a:pt x="44429" y="14502"/>
                    <a:pt x="47121" y="14502"/>
                  </a:cubicBezTo>
                  <a:close/>
                  <a:moveTo>
                    <a:pt x="18498" y="30490"/>
                  </a:moveTo>
                  <a:cubicBezTo>
                    <a:pt x="20657" y="30490"/>
                    <a:pt x="22298" y="31332"/>
                    <a:pt x="22298" y="31332"/>
                  </a:cubicBezTo>
                  <a:cubicBezTo>
                    <a:pt x="20731" y="37031"/>
                    <a:pt x="16682" y="38169"/>
                    <a:pt x="13698" y="38169"/>
                  </a:cubicBezTo>
                  <a:cubicBezTo>
                    <a:pt x="11714" y="38169"/>
                    <a:pt x="10200" y="37666"/>
                    <a:pt x="10200" y="37666"/>
                  </a:cubicBezTo>
                  <a:cubicBezTo>
                    <a:pt x="12319" y="31797"/>
                    <a:pt x="15810" y="30490"/>
                    <a:pt x="18498" y="30490"/>
                  </a:cubicBezTo>
                  <a:close/>
                  <a:moveTo>
                    <a:pt x="39083" y="0"/>
                  </a:moveTo>
                  <a:cubicBezTo>
                    <a:pt x="33651" y="0"/>
                    <a:pt x="28351" y="1305"/>
                    <a:pt x="23176" y="3508"/>
                  </a:cubicBezTo>
                  <a:cubicBezTo>
                    <a:pt x="18337" y="5548"/>
                    <a:pt x="13830" y="8276"/>
                    <a:pt x="9939" y="11905"/>
                  </a:cubicBezTo>
                  <a:cubicBezTo>
                    <a:pt x="6571" y="15036"/>
                    <a:pt x="3819" y="18689"/>
                    <a:pt x="1708" y="22793"/>
                  </a:cubicBezTo>
                  <a:cubicBezTo>
                    <a:pt x="427" y="25331"/>
                    <a:pt x="166" y="28130"/>
                    <a:pt x="48" y="30905"/>
                  </a:cubicBezTo>
                  <a:cubicBezTo>
                    <a:pt x="0" y="32376"/>
                    <a:pt x="143" y="33847"/>
                    <a:pt x="285" y="35317"/>
                  </a:cubicBezTo>
                  <a:cubicBezTo>
                    <a:pt x="475" y="37286"/>
                    <a:pt x="1068" y="39089"/>
                    <a:pt x="2254" y="40726"/>
                  </a:cubicBezTo>
                  <a:cubicBezTo>
                    <a:pt x="3203" y="42054"/>
                    <a:pt x="4057" y="43430"/>
                    <a:pt x="4958" y="44782"/>
                  </a:cubicBezTo>
                  <a:cubicBezTo>
                    <a:pt x="5172" y="45090"/>
                    <a:pt x="5385" y="45399"/>
                    <a:pt x="5551" y="45707"/>
                  </a:cubicBezTo>
                  <a:cubicBezTo>
                    <a:pt x="5788" y="46181"/>
                    <a:pt x="6144" y="46751"/>
                    <a:pt x="5622" y="47154"/>
                  </a:cubicBezTo>
                  <a:cubicBezTo>
                    <a:pt x="5409" y="47302"/>
                    <a:pt x="5082" y="47325"/>
                    <a:pt x="4751" y="47325"/>
                  </a:cubicBezTo>
                  <a:cubicBezTo>
                    <a:pt x="4604" y="47325"/>
                    <a:pt x="4456" y="47320"/>
                    <a:pt x="4318" y="47320"/>
                  </a:cubicBezTo>
                  <a:cubicBezTo>
                    <a:pt x="3962" y="47320"/>
                    <a:pt x="3606" y="47154"/>
                    <a:pt x="3226" y="47154"/>
                  </a:cubicBezTo>
                  <a:cubicBezTo>
                    <a:pt x="3204" y="47153"/>
                    <a:pt x="3182" y="47153"/>
                    <a:pt x="3160" y="47153"/>
                  </a:cubicBezTo>
                  <a:cubicBezTo>
                    <a:pt x="2178" y="47153"/>
                    <a:pt x="1537" y="47673"/>
                    <a:pt x="1281" y="48625"/>
                  </a:cubicBezTo>
                  <a:cubicBezTo>
                    <a:pt x="831" y="50261"/>
                    <a:pt x="1258" y="51471"/>
                    <a:pt x="2657" y="52444"/>
                  </a:cubicBezTo>
                  <a:cubicBezTo>
                    <a:pt x="4665" y="53812"/>
                    <a:pt x="6940" y="54133"/>
                    <a:pt x="9233" y="54133"/>
                  </a:cubicBezTo>
                  <a:cubicBezTo>
                    <a:pt x="9405" y="54133"/>
                    <a:pt x="9577" y="54131"/>
                    <a:pt x="9750" y="54128"/>
                  </a:cubicBezTo>
                  <a:cubicBezTo>
                    <a:pt x="9812" y="54127"/>
                    <a:pt x="9874" y="54126"/>
                    <a:pt x="9936" y="54126"/>
                  </a:cubicBezTo>
                  <a:cubicBezTo>
                    <a:pt x="11273" y="54126"/>
                    <a:pt x="12366" y="54380"/>
                    <a:pt x="13545" y="55219"/>
                  </a:cubicBezTo>
                  <a:cubicBezTo>
                    <a:pt x="15846" y="56832"/>
                    <a:pt x="18360" y="58232"/>
                    <a:pt x="21254" y="58635"/>
                  </a:cubicBezTo>
                  <a:cubicBezTo>
                    <a:pt x="22416" y="58825"/>
                    <a:pt x="23603" y="58825"/>
                    <a:pt x="24789" y="58896"/>
                  </a:cubicBezTo>
                  <a:cubicBezTo>
                    <a:pt x="26046" y="55527"/>
                    <a:pt x="27588" y="52539"/>
                    <a:pt x="29722" y="49929"/>
                  </a:cubicBezTo>
                  <a:cubicBezTo>
                    <a:pt x="34894" y="43501"/>
                    <a:pt x="41535" y="39279"/>
                    <a:pt x="49458" y="37073"/>
                  </a:cubicBezTo>
                  <a:cubicBezTo>
                    <a:pt x="51024" y="36646"/>
                    <a:pt x="52637" y="36314"/>
                    <a:pt x="54202" y="35910"/>
                  </a:cubicBezTo>
                  <a:cubicBezTo>
                    <a:pt x="55228" y="35632"/>
                    <a:pt x="56254" y="35521"/>
                    <a:pt x="57279" y="35521"/>
                  </a:cubicBezTo>
                  <a:cubicBezTo>
                    <a:pt x="58436" y="35521"/>
                    <a:pt x="59593" y="35662"/>
                    <a:pt x="60749" y="35863"/>
                  </a:cubicBezTo>
                  <a:cubicBezTo>
                    <a:pt x="61105" y="35910"/>
                    <a:pt x="61390" y="36029"/>
                    <a:pt x="61651" y="36171"/>
                  </a:cubicBezTo>
                  <a:cubicBezTo>
                    <a:pt x="59089" y="23315"/>
                    <a:pt x="51498" y="7777"/>
                    <a:pt x="48059" y="1136"/>
                  </a:cubicBezTo>
                  <a:cubicBezTo>
                    <a:pt x="47893" y="1136"/>
                    <a:pt x="47703" y="1112"/>
                    <a:pt x="47466" y="1064"/>
                  </a:cubicBezTo>
                  <a:cubicBezTo>
                    <a:pt x="44637" y="337"/>
                    <a:pt x="41843" y="0"/>
                    <a:pt x="390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80"/>
            <p:cNvSpPr/>
            <p:nvPr/>
          </p:nvSpPr>
          <p:spPr>
            <a:xfrm>
              <a:off x="2849300" y="701000"/>
              <a:ext cx="1566775" cy="1494700"/>
            </a:xfrm>
            <a:custGeom>
              <a:avLst/>
              <a:gdLst/>
              <a:ahLst/>
              <a:cxnLst/>
              <a:rect l="l" t="t" r="r" b="b"/>
              <a:pathLst>
                <a:path w="62671" h="59788" extrusionOk="0">
                  <a:moveTo>
                    <a:pt x="47549" y="15376"/>
                  </a:moveTo>
                  <a:cubicBezTo>
                    <a:pt x="49042" y="15376"/>
                    <a:pt x="50283" y="15793"/>
                    <a:pt x="50834" y="16023"/>
                  </a:cubicBezTo>
                  <a:cubicBezTo>
                    <a:pt x="50099" y="18490"/>
                    <a:pt x="48770" y="20245"/>
                    <a:pt x="46920" y="21241"/>
                  </a:cubicBezTo>
                  <a:cubicBezTo>
                    <a:pt x="45544" y="21976"/>
                    <a:pt x="44050" y="22196"/>
                    <a:pt x="42757" y="22196"/>
                  </a:cubicBezTo>
                  <a:cubicBezTo>
                    <a:pt x="41464" y="22196"/>
                    <a:pt x="40373" y="21976"/>
                    <a:pt x="39804" y="21834"/>
                  </a:cubicBezTo>
                  <a:cubicBezTo>
                    <a:pt x="41014" y="18727"/>
                    <a:pt x="42721" y="16734"/>
                    <a:pt x="44927" y="15857"/>
                  </a:cubicBezTo>
                  <a:cubicBezTo>
                    <a:pt x="45829" y="15503"/>
                    <a:pt x="46727" y="15376"/>
                    <a:pt x="47549" y="15376"/>
                  </a:cubicBezTo>
                  <a:close/>
                  <a:moveTo>
                    <a:pt x="47570" y="14525"/>
                  </a:moveTo>
                  <a:cubicBezTo>
                    <a:pt x="46653" y="14525"/>
                    <a:pt x="45644" y="14669"/>
                    <a:pt x="44619" y="15074"/>
                  </a:cubicBezTo>
                  <a:cubicBezTo>
                    <a:pt x="42081" y="16070"/>
                    <a:pt x="40136" y="18395"/>
                    <a:pt x="38855" y="21976"/>
                  </a:cubicBezTo>
                  <a:lnTo>
                    <a:pt x="38713" y="22380"/>
                  </a:lnTo>
                  <a:lnTo>
                    <a:pt x="39116" y="22522"/>
                  </a:lnTo>
                  <a:cubicBezTo>
                    <a:pt x="39211" y="22546"/>
                    <a:pt x="40753" y="23044"/>
                    <a:pt x="42745" y="23044"/>
                  </a:cubicBezTo>
                  <a:cubicBezTo>
                    <a:pt x="44145" y="23044"/>
                    <a:pt x="45781" y="22807"/>
                    <a:pt x="47300" y="22000"/>
                  </a:cubicBezTo>
                  <a:cubicBezTo>
                    <a:pt x="49458" y="20838"/>
                    <a:pt x="50953" y="18798"/>
                    <a:pt x="51759" y="15904"/>
                  </a:cubicBezTo>
                  <a:lnTo>
                    <a:pt x="51854" y="15572"/>
                  </a:lnTo>
                  <a:lnTo>
                    <a:pt x="51546" y="15406"/>
                  </a:lnTo>
                  <a:cubicBezTo>
                    <a:pt x="51445" y="15356"/>
                    <a:pt x="49772" y="14525"/>
                    <a:pt x="47570" y="14525"/>
                  </a:cubicBezTo>
                  <a:close/>
                  <a:moveTo>
                    <a:pt x="18927" y="31354"/>
                  </a:moveTo>
                  <a:cubicBezTo>
                    <a:pt x="20422" y="31354"/>
                    <a:pt x="21660" y="31781"/>
                    <a:pt x="22227" y="32010"/>
                  </a:cubicBezTo>
                  <a:cubicBezTo>
                    <a:pt x="21468" y="34477"/>
                    <a:pt x="20163" y="36233"/>
                    <a:pt x="18289" y="37229"/>
                  </a:cubicBezTo>
                  <a:cubicBezTo>
                    <a:pt x="16913" y="37964"/>
                    <a:pt x="15425" y="38184"/>
                    <a:pt x="14138" y="38184"/>
                  </a:cubicBezTo>
                  <a:cubicBezTo>
                    <a:pt x="12851" y="38184"/>
                    <a:pt x="11766" y="37964"/>
                    <a:pt x="11197" y="37822"/>
                  </a:cubicBezTo>
                  <a:cubicBezTo>
                    <a:pt x="12383" y="34715"/>
                    <a:pt x="14114" y="32698"/>
                    <a:pt x="16297" y="31844"/>
                  </a:cubicBezTo>
                  <a:cubicBezTo>
                    <a:pt x="17205" y="31483"/>
                    <a:pt x="18105" y="31354"/>
                    <a:pt x="18927" y="31354"/>
                  </a:cubicBezTo>
                  <a:close/>
                  <a:moveTo>
                    <a:pt x="18936" y="30494"/>
                  </a:moveTo>
                  <a:cubicBezTo>
                    <a:pt x="18026" y="30494"/>
                    <a:pt x="17027" y="30637"/>
                    <a:pt x="16012" y="31038"/>
                  </a:cubicBezTo>
                  <a:cubicBezTo>
                    <a:pt x="13474" y="32034"/>
                    <a:pt x="11529" y="34359"/>
                    <a:pt x="10224" y="37964"/>
                  </a:cubicBezTo>
                  <a:lnTo>
                    <a:pt x="10082" y="38368"/>
                  </a:lnTo>
                  <a:lnTo>
                    <a:pt x="10485" y="38510"/>
                  </a:lnTo>
                  <a:cubicBezTo>
                    <a:pt x="10604" y="38534"/>
                    <a:pt x="12122" y="39032"/>
                    <a:pt x="14138" y="39032"/>
                  </a:cubicBezTo>
                  <a:cubicBezTo>
                    <a:pt x="15537" y="39032"/>
                    <a:pt x="17151" y="38795"/>
                    <a:pt x="18692" y="37964"/>
                  </a:cubicBezTo>
                  <a:cubicBezTo>
                    <a:pt x="20851" y="36826"/>
                    <a:pt x="22345" y="34786"/>
                    <a:pt x="23152" y="31892"/>
                  </a:cubicBezTo>
                  <a:lnTo>
                    <a:pt x="23247" y="31560"/>
                  </a:lnTo>
                  <a:lnTo>
                    <a:pt x="22938" y="31394"/>
                  </a:lnTo>
                  <a:cubicBezTo>
                    <a:pt x="22837" y="31343"/>
                    <a:pt x="21151" y="30494"/>
                    <a:pt x="18936" y="30494"/>
                  </a:cubicBezTo>
                  <a:close/>
                  <a:moveTo>
                    <a:pt x="39486" y="855"/>
                  </a:moveTo>
                  <a:cubicBezTo>
                    <a:pt x="42289" y="855"/>
                    <a:pt x="45052" y="1208"/>
                    <a:pt x="47798" y="1909"/>
                  </a:cubicBezTo>
                  <a:cubicBezTo>
                    <a:pt x="47940" y="1932"/>
                    <a:pt x="48082" y="1980"/>
                    <a:pt x="48201" y="1980"/>
                  </a:cubicBezTo>
                  <a:cubicBezTo>
                    <a:pt x="51427" y="8195"/>
                    <a:pt x="58828" y="23329"/>
                    <a:pt x="61508" y="35924"/>
                  </a:cubicBezTo>
                  <a:cubicBezTo>
                    <a:pt x="61437" y="35924"/>
                    <a:pt x="61342" y="35901"/>
                    <a:pt x="61271" y="35877"/>
                  </a:cubicBezTo>
                  <a:cubicBezTo>
                    <a:pt x="60236" y="35704"/>
                    <a:pt x="59016" y="35539"/>
                    <a:pt x="57711" y="35539"/>
                  </a:cubicBezTo>
                  <a:cubicBezTo>
                    <a:pt x="56681" y="35539"/>
                    <a:pt x="55598" y="35642"/>
                    <a:pt x="54511" y="35924"/>
                  </a:cubicBezTo>
                  <a:cubicBezTo>
                    <a:pt x="53823" y="36114"/>
                    <a:pt x="53135" y="36280"/>
                    <a:pt x="52423" y="36446"/>
                  </a:cubicBezTo>
                  <a:cubicBezTo>
                    <a:pt x="51546" y="36660"/>
                    <a:pt x="50644" y="36873"/>
                    <a:pt x="49790" y="37110"/>
                  </a:cubicBezTo>
                  <a:cubicBezTo>
                    <a:pt x="41654" y="39364"/>
                    <a:pt x="34917" y="43752"/>
                    <a:pt x="29817" y="50086"/>
                  </a:cubicBezTo>
                  <a:cubicBezTo>
                    <a:pt x="27849" y="52505"/>
                    <a:pt x="26307" y="55328"/>
                    <a:pt x="24931" y="58886"/>
                  </a:cubicBezTo>
                  <a:cubicBezTo>
                    <a:pt x="24670" y="58886"/>
                    <a:pt x="24409" y="58862"/>
                    <a:pt x="24148" y="58862"/>
                  </a:cubicBezTo>
                  <a:cubicBezTo>
                    <a:pt x="23342" y="58815"/>
                    <a:pt x="22511" y="58768"/>
                    <a:pt x="21729" y="58673"/>
                  </a:cubicBezTo>
                  <a:cubicBezTo>
                    <a:pt x="19333" y="58317"/>
                    <a:pt x="17032" y="57273"/>
                    <a:pt x="14209" y="55304"/>
                  </a:cubicBezTo>
                  <a:cubicBezTo>
                    <a:pt x="13047" y="54498"/>
                    <a:pt x="11885" y="54142"/>
                    <a:pt x="10366" y="54142"/>
                  </a:cubicBezTo>
                  <a:lnTo>
                    <a:pt x="10177" y="54142"/>
                  </a:lnTo>
                  <a:cubicBezTo>
                    <a:pt x="10048" y="54143"/>
                    <a:pt x="9918" y="54144"/>
                    <a:pt x="9787" y="54144"/>
                  </a:cubicBezTo>
                  <a:cubicBezTo>
                    <a:pt x="7699" y="54144"/>
                    <a:pt x="5354" y="53935"/>
                    <a:pt x="3345" y="52529"/>
                  </a:cubicBezTo>
                  <a:cubicBezTo>
                    <a:pt x="2088" y="51675"/>
                    <a:pt x="1708" y="50655"/>
                    <a:pt x="2112" y="49184"/>
                  </a:cubicBezTo>
                  <a:cubicBezTo>
                    <a:pt x="2342" y="48402"/>
                    <a:pt x="2818" y="48021"/>
                    <a:pt x="3583" y="48021"/>
                  </a:cubicBezTo>
                  <a:cubicBezTo>
                    <a:pt x="3606" y="48021"/>
                    <a:pt x="3630" y="48021"/>
                    <a:pt x="3653" y="48022"/>
                  </a:cubicBezTo>
                  <a:cubicBezTo>
                    <a:pt x="3796" y="48022"/>
                    <a:pt x="3938" y="48046"/>
                    <a:pt x="4104" y="48093"/>
                  </a:cubicBezTo>
                  <a:cubicBezTo>
                    <a:pt x="4294" y="48141"/>
                    <a:pt x="4507" y="48188"/>
                    <a:pt x="4745" y="48188"/>
                  </a:cubicBezTo>
                  <a:lnTo>
                    <a:pt x="4958" y="48188"/>
                  </a:lnTo>
                  <a:cubicBezTo>
                    <a:pt x="5022" y="48188"/>
                    <a:pt x="5088" y="48189"/>
                    <a:pt x="5155" y="48189"/>
                  </a:cubicBezTo>
                  <a:cubicBezTo>
                    <a:pt x="5555" y="48189"/>
                    <a:pt x="5985" y="48171"/>
                    <a:pt x="6310" y="47927"/>
                  </a:cubicBezTo>
                  <a:cubicBezTo>
                    <a:pt x="7069" y="47334"/>
                    <a:pt x="6642" y="46504"/>
                    <a:pt x="6405" y="46077"/>
                  </a:cubicBezTo>
                  <a:lnTo>
                    <a:pt x="6358" y="45958"/>
                  </a:lnTo>
                  <a:cubicBezTo>
                    <a:pt x="6239" y="45697"/>
                    <a:pt x="6073" y="45460"/>
                    <a:pt x="5907" y="45223"/>
                  </a:cubicBezTo>
                  <a:lnTo>
                    <a:pt x="5741" y="44986"/>
                  </a:lnTo>
                  <a:cubicBezTo>
                    <a:pt x="5480" y="44582"/>
                    <a:pt x="5195" y="44179"/>
                    <a:pt x="4934" y="43752"/>
                  </a:cubicBezTo>
                  <a:cubicBezTo>
                    <a:pt x="4318" y="42827"/>
                    <a:pt x="3677" y="41855"/>
                    <a:pt x="3013" y="40929"/>
                  </a:cubicBezTo>
                  <a:cubicBezTo>
                    <a:pt x="1946" y="39411"/>
                    <a:pt x="1329" y="37703"/>
                    <a:pt x="1139" y="35711"/>
                  </a:cubicBezTo>
                  <a:lnTo>
                    <a:pt x="1115" y="35569"/>
                  </a:lnTo>
                  <a:cubicBezTo>
                    <a:pt x="973" y="34193"/>
                    <a:pt x="854" y="32769"/>
                    <a:pt x="902" y="31370"/>
                  </a:cubicBezTo>
                  <a:cubicBezTo>
                    <a:pt x="997" y="28856"/>
                    <a:pt x="1210" y="25985"/>
                    <a:pt x="2515" y="23447"/>
                  </a:cubicBezTo>
                  <a:cubicBezTo>
                    <a:pt x="4626" y="19367"/>
                    <a:pt x="7354" y="15738"/>
                    <a:pt x="10651" y="12654"/>
                  </a:cubicBezTo>
                  <a:cubicBezTo>
                    <a:pt x="14257" y="9310"/>
                    <a:pt x="18669" y="6487"/>
                    <a:pt x="23769" y="4328"/>
                  </a:cubicBezTo>
                  <a:cubicBezTo>
                    <a:pt x="29221" y="2007"/>
                    <a:pt x="34418" y="855"/>
                    <a:pt x="39486" y="855"/>
                  </a:cubicBezTo>
                  <a:close/>
                  <a:moveTo>
                    <a:pt x="39505" y="0"/>
                  </a:moveTo>
                  <a:cubicBezTo>
                    <a:pt x="34321" y="0"/>
                    <a:pt x="29012" y="1178"/>
                    <a:pt x="23437" y="3545"/>
                  </a:cubicBezTo>
                  <a:cubicBezTo>
                    <a:pt x="18242" y="5751"/>
                    <a:pt x="13735" y="8622"/>
                    <a:pt x="10082" y="12037"/>
                  </a:cubicBezTo>
                  <a:cubicBezTo>
                    <a:pt x="6713" y="15169"/>
                    <a:pt x="3914" y="18893"/>
                    <a:pt x="1779" y="23044"/>
                  </a:cubicBezTo>
                  <a:cubicBezTo>
                    <a:pt x="380" y="25748"/>
                    <a:pt x="166" y="28737"/>
                    <a:pt x="48" y="31346"/>
                  </a:cubicBezTo>
                  <a:cubicBezTo>
                    <a:pt x="0" y="32793"/>
                    <a:pt x="143" y="34240"/>
                    <a:pt x="261" y="35663"/>
                  </a:cubicBezTo>
                  <a:lnTo>
                    <a:pt x="285" y="35782"/>
                  </a:lnTo>
                  <a:cubicBezTo>
                    <a:pt x="499" y="37917"/>
                    <a:pt x="1186" y="39815"/>
                    <a:pt x="2325" y="41404"/>
                  </a:cubicBezTo>
                  <a:cubicBezTo>
                    <a:pt x="2989" y="42329"/>
                    <a:pt x="3606" y="43302"/>
                    <a:pt x="4223" y="44227"/>
                  </a:cubicBezTo>
                  <a:cubicBezTo>
                    <a:pt x="4507" y="44630"/>
                    <a:pt x="4768" y="45057"/>
                    <a:pt x="5029" y="45460"/>
                  </a:cubicBezTo>
                  <a:lnTo>
                    <a:pt x="5195" y="45697"/>
                  </a:lnTo>
                  <a:cubicBezTo>
                    <a:pt x="5361" y="45935"/>
                    <a:pt x="5504" y="46124"/>
                    <a:pt x="5599" y="46338"/>
                  </a:cubicBezTo>
                  <a:lnTo>
                    <a:pt x="5670" y="46456"/>
                  </a:lnTo>
                  <a:cubicBezTo>
                    <a:pt x="5954" y="47002"/>
                    <a:pt x="5954" y="47144"/>
                    <a:pt x="5788" y="47239"/>
                  </a:cubicBezTo>
                  <a:cubicBezTo>
                    <a:pt x="5690" y="47321"/>
                    <a:pt x="5478" y="47346"/>
                    <a:pt x="5255" y="47346"/>
                  </a:cubicBezTo>
                  <a:cubicBezTo>
                    <a:pt x="5155" y="47346"/>
                    <a:pt x="5053" y="47341"/>
                    <a:pt x="4958" y="47334"/>
                  </a:cubicBezTo>
                  <a:lnTo>
                    <a:pt x="4745" y="47334"/>
                  </a:lnTo>
                  <a:cubicBezTo>
                    <a:pt x="4602" y="47334"/>
                    <a:pt x="4460" y="47310"/>
                    <a:pt x="4294" y="47263"/>
                  </a:cubicBezTo>
                  <a:cubicBezTo>
                    <a:pt x="4104" y="47215"/>
                    <a:pt x="3891" y="47168"/>
                    <a:pt x="3677" y="47168"/>
                  </a:cubicBezTo>
                  <a:cubicBezTo>
                    <a:pt x="3654" y="47168"/>
                    <a:pt x="3631" y="47167"/>
                    <a:pt x="3608" y="47167"/>
                  </a:cubicBezTo>
                  <a:cubicBezTo>
                    <a:pt x="2390" y="47167"/>
                    <a:pt x="1608" y="47783"/>
                    <a:pt x="1305" y="48947"/>
                  </a:cubicBezTo>
                  <a:cubicBezTo>
                    <a:pt x="807" y="50797"/>
                    <a:pt x="1281" y="52149"/>
                    <a:pt x="2847" y="53241"/>
                  </a:cubicBezTo>
                  <a:cubicBezTo>
                    <a:pt x="5093" y="54768"/>
                    <a:pt x="7615" y="54998"/>
                    <a:pt x="9830" y="54998"/>
                  </a:cubicBezTo>
                  <a:cubicBezTo>
                    <a:pt x="9955" y="54998"/>
                    <a:pt x="10078" y="54997"/>
                    <a:pt x="10200" y="54996"/>
                  </a:cubicBezTo>
                  <a:cubicBezTo>
                    <a:pt x="10255" y="54995"/>
                    <a:pt x="10310" y="54995"/>
                    <a:pt x="10364" y="54995"/>
                  </a:cubicBezTo>
                  <a:cubicBezTo>
                    <a:pt x="11725" y="54995"/>
                    <a:pt x="12707" y="55285"/>
                    <a:pt x="13711" y="55992"/>
                  </a:cubicBezTo>
                  <a:cubicBezTo>
                    <a:pt x="15680" y="57392"/>
                    <a:pt x="18360" y="59028"/>
                    <a:pt x="21610" y="59503"/>
                  </a:cubicBezTo>
                  <a:cubicBezTo>
                    <a:pt x="22440" y="59621"/>
                    <a:pt x="23294" y="59669"/>
                    <a:pt x="24101" y="59693"/>
                  </a:cubicBezTo>
                  <a:cubicBezTo>
                    <a:pt x="24456" y="59716"/>
                    <a:pt x="24812" y="59740"/>
                    <a:pt x="25192" y="59764"/>
                  </a:cubicBezTo>
                  <a:lnTo>
                    <a:pt x="25500" y="59788"/>
                  </a:lnTo>
                  <a:lnTo>
                    <a:pt x="25595" y="59479"/>
                  </a:lnTo>
                  <a:cubicBezTo>
                    <a:pt x="26971" y="55850"/>
                    <a:pt x="28513" y="53051"/>
                    <a:pt x="30482" y="50631"/>
                  </a:cubicBezTo>
                  <a:cubicBezTo>
                    <a:pt x="35463" y="44416"/>
                    <a:pt x="42034" y="40147"/>
                    <a:pt x="50004" y="37941"/>
                  </a:cubicBezTo>
                  <a:cubicBezTo>
                    <a:pt x="50881" y="37703"/>
                    <a:pt x="51759" y="37490"/>
                    <a:pt x="52613" y="37276"/>
                  </a:cubicBezTo>
                  <a:cubicBezTo>
                    <a:pt x="53325" y="37110"/>
                    <a:pt x="54036" y="36944"/>
                    <a:pt x="54724" y="36755"/>
                  </a:cubicBezTo>
                  <a:cubicBezTo>
                    <a:pt x="55732" y="36484"/>
                    <a:pt x="56745" y="36387"/>
                    <a:pt x="57712" y="36387"/>
                  </a:cubicBezTo>
                  <a:cubicBezTo>
                    <a:pt x="58952" y="36387"/>
                    <a:pt x="60119" y="36547"/>
                    <a:pt x="61105" y="36707"/>
                  </a:cubicBezTo>
                  <a:cubicBezTo>
                    <a:pt x="61413" y="36778"/>
                    <a:pt x="61651" y="36849"/>
                    <a:pt x="61864" y="36968"/>
                  </a:cubicBezTo>
                  <a:lnTo>
                    <a:pt x="62671" y="37419"/>
                  </a:lnTo>
                  <a:lnTo>
                    <a:pt x="62505" y="36517"/>
                  </a:lnTo>
                  <a:cubicBezTo>
                    <a:pt x="59895" y="23518"/>
                    <a:pt x="52091" y="7625"/>
                    <a:pt x="48865" y="1387"/>
                  </a:cubicBezTo>
                  <a:lnTo>
                    <a:pt x="48747" y="1150"/>
                  </a:lnTo>
                  <a:lnTo>
                    <a:pt x="48486" y="1150"/>
                  </a:lnTo>
                  <a:cubicBezTo>
                    <a:pt x="48343" y="1150"/>
                    <a:pt x="48177" y="1126"/>
                    <a:pt x="48011" y="1078"/>
                  </a:cubicBezTo>
                  <a:cubicBezTo>
                    <a:pt x="45199" y="360"/>
                    <a:pt x="42371" y="0"/>
                    <a:pt x="39505" y="0"/>
                  </a:cubicBezTo>
                  <a:close/>
                </a:path>
              </a:pathLst>
            </a:custGeom>
            <a:solidFill>
              <a:srgbClr val="0000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80"/>
            <p:cNvSpPr/>
            <p:nvPr/>
          </p:nvSpPr>
          <p:spPr>
            <a:xfrm>
              <a:off x="1952050" y="3168000"/>
              <a:ext cx="3685650" cy="2269750"/>
            </a:xfrm>
            <a:custGeom>
              <a:avLst/>
              <a:gdLst/>
              <a:ahLst/>
              <a:cxnLst/>
              <a:rect l="l" t="t" r="r" b="b"/>
              <a:pathLst>
                <a:path w="147426" h="90790" extrusionOk="0">
                  <a:moveTo>
                    <a:pt x="105219" y="1"/>
                  </a:moveTo>
                  <a:cubicBezTo>
                    <a:pt x="98668" y="1"/>
                    <a:pt x="93579" y="840"/>
                    <a:pt x="93579" y="840"/>
                  </a:cubicBezTo>
                  <a:cubicBezTo>
                    <a:pt x="93579" y="840"/>
                    <a:pt x="93532" y="982"/>
                    <a:pt x="93413" y="1243"/>
                  </a:cubicBezTo>
                  <a:cubicBezTo>
                    <a:pt x="92109" y="4208"/>
                    <a:pt x="83830" y="22046"/>
                    <a:pt x="72918" y="22165"/>
                  </a:cubicBezTo>
                  <a:cubicBezTo>
                    <a:pt x="72886" y="22165"/>
                    <a:pt x="72853" y="22166"/>
                    <a:pt x="72820" y="22166"/>
                  </a:cubicBezTo>
                  <a:cubicBezTo>
                    <a:pt x="62912" y="22166"/>
                    <a:pt x="52728" y="4461"/>
                    <a:pt x="51404" y="2121"/>
                  </a:cubicBezTo>
                  <a:cubicBezTo>
                    <a:pt x="51309" y="1931"/>
                    <a:pt x="51261" y="1860"/>
                    <a:pt x="51261" y="1860"/>
                  </a:cubicBezTo>
                  <a:cubicBezTo>
                    <a:pt x="51261" y="1860"/>
                    <a:pt x="46247" y="804"/>
                    <a:pt x="39410" y="804"/>
                  </a:cubicBezTo>
                  <a:cubicBezTo>
                    <a:pt x="31154" y="804"/>
                    <a:pt x="20242" y="2344"/>
                    <a:pt x="12288" y="9142"/>
                  </a:cubicBezTo>
                  <a:cubicBezTo>
                    <a:pt x="2705" y="17373"/>
                    <a:pt x="1" y="71030"/>
                    <a:pt x="1543" y="90149"/>
                  </a:cubicBezTo>
                  <a:lnTo>
                    <a:pt x="1590" y="90789"/>
                  </a:lnTo>
                  <a:lnTo>
                    <a:pt x="2231" y="90789"/>
                  </a:lnTo>
                  <a:cubicBezTo>
                    <a:pt x="2587" y="90789"/>
                    <a:pt x="39543" y="90410"/>
                    <a:pt x="74365" y="90007"/>
                  </a:cubicBezTo>
                  <a:cubicBezTo>
                    <a:pt x="94836" y="89769"/>
                    <a:pt x="111133" y="89556"/>
                    <a:pt x="122851" y="89390"/>
                  </a:cubicBezTo>
                  <a:cubicBezTo>
                    <a:pt x="145172" y="89082"/>
                    <a:pt x="146951" y="89082"/>
                    <a:pt x="147236" y="88773"/>
                  </a:cubicBezTo>
                  <a:lnTo>
                    <a:pt x="147425" y="88583"/>
                  </a:lnTo>
                  <a:lnTo>
                    <a:pt x="147425" y="88299"/>
                  </a:lnTo>
                  <a:cubicBezTo>
                    <a:pt x="147259" y="79641"/>
                    <a:pt x="143938" y="28593"/>
                    <a:pt x="142183" y="22711"/>
                  </a:cubicBezTo>
                  <a:cubicBezTo>
                    <a:pt x="139692" y="14408"/>
                    <a:pt x="132671" y="8146"/>
                    <a:pt x="125436" y="4090"/>
                  </a:cubicBezTo>
                  <a:cubicBezTo>
                    <a:pt x="119609" y="822"/>
                    <a:pt x="111699" y="1"/>
                    <a:pt x="1052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80"/>
            <p:cNvSpPr/>
            <p:nvPr/>
          </p:nvSpPr>
          <p:spPr>
            <a:xfrm>
              <a:off x="1935450" y="3151100"/>
              <a:ext cx="3718850" cy="2303250"/>
            </a:xfrm>
            <a:custGeom>
              <a:avLst/>
              <a:gdLst/>
              <a:ahLst/>
              <a:cxnLst/>
              <a:rect l="l" t="t" r="r" b="b"/>
              <a:pathLst>
                <a:path w="148754" h="92130" extrusionOk="0">
                  <a:moveTo>
                    <a:pt x="105858" y="1342"/>
                  </a:moveTo>
                  <a:cubicBezTo>
                    <a:pt x="112270" y="1342"/>
                    <a:pt x="120090" y="2145"/>
                    <a:pt x="125792" y="5335"/>
                  </a:cubicBezTo>
                  <a:cubicBezTo>
                    <a:pt x="130702" y="8110"/>
                    <a:pt x="139408" y="14159"/>
                    <a:pt x="142207" y="23576"/>
                  </a:cubicBezTo>
                  <a:cubicBezTo>
                    <a:pt x="143962" y="29412"/>
                    <a:pt x="147259" y="80364"/>
                    <a:pt x="147425" y="88927"/>
                  </a:cubicBezTo>
                  <a:cubicBezTo>
                    <a:pt x="146524" y="89093"/>
                    <a:pt x="141851" y="89165"/>
                    <a:pt x="125128" y="89402"/>
                  </a:cubicBezTo>
                  <a:lnTo>
                    <a:pt x="123491" y="89425"/>
                  </a:lnTo>
                  <a:cubicBezTo>
                    <a:pt x="110705" y="89591"/>
                    <a:pt x="93935" y="89805"/>
                    <a:pt x="75029" y="90018"/>
                  </a:cubicBezTo>
                  <a:cubicBezTo>
                    <a:pt x="54962" y="90256"/>
                    <a:pt x="29818" y="90517"/>
                    <a:pt x="4199" y="90801"/>
                  </a:cubicBezTo>
                  <a:lnTo>
                    <a:pt x="2847" y="90801"/>
                  </a:lnTo>
                  <a:lnTo>
                    <a:pt x="2847" y="90778"/>
                  </a:lnTo>
                  <a:cubicBezTo>
                    <a:pt x="1353" y="71872"/>
                    <a:pt x="3962" y="18405"/>
                    <a:pt x="13379" y="10316"/>
                  </a:cubicBezTo>
                  <a:cubicBezTo>
                    <a:pt x="21183" y="3651"/>
                    <a:pt x="32000" y="2156"/>
                    <a:pt x="40160" y="2156"/>
                  </a:cubicBezTo>
                  <a:cubicBezTo>
                    <a:pt x="45900" y="2156"/>
                    <a:pt x="50360" y="2892"/>
                    <a:pt x="51498" y="3105"/>
                  </a:cubicBezTo>
                  <a:cubicBezTo>
                    <a:pt x="53420" y="6521"/>
                    <a:pt x="63406" y="23505"/>
                    <a:pt x="73488" y="23505"/>
                  </a:cubicBezTo>
                  <a:lnTo>
                    <a:pt x="73582" y="23505"/>
                  </a:lnTo>
                  <a:cubicBezTo>
                    <a:pt x="84826" y="23387"/>
                    <a:pt x="93128" y="5715"/>
                    <a:pt x="94670" y="2180"/>
                  </a:cubicBezTo>
                  <a:lnTo>
                    <a:pt x="94718" y="2109"/>
                  </a:lnTo>
                  <a:cubicBezTo>
                    <a:pt x="95961" y="1924"/>
                    <a:pt x="100400" y="1342"/>
                    <a:pt x="105858" y="1342"/>
                  </a:cubicBezTo>
                  <a:close/>
                  <a:moveTo>
                    <a:pt x="105939" y="0"/>
                  </a:moveTo>
                  <a:cubicBezTo>
                    <a:pt x="99561" y="0"/>
                    <a:pt x="94558" y="805"/>
                    <a:pt x="94148" y="875"/>
                  </a:cubicBezTo>
                  <a:cubicBezTo>
                    <a:pt x="93935" y="899"/>
                    <a:pt x="93745" y="1042"/>
                    <a:pt x="93650" y="1255"/>
                  </a:cubicBezTo>
                  <a:lnTo>
                    <a:pt x="93484" y="1658"/>
                  </a:lnTo>
                  <a:cubicBezTo>
                    <a:pt x="92559" y="3746"/>
                    <a:pt x="84233" y="22082"/>
                    <a:pt x="73582" y="22201"/>
                  </a:cubicBezTo>
                  <a:lnTo>
                    <a:pt x="73488" y="22201"/>
                  </a:lnTo>
                  <a:cubicBezTo>
                    <a:pt x="63928" y="22201"/>
                    <a:pt x="53776" y="4481"/>
                    <a:pt x="52637" y="2465"/>
                  </a:cubicBezTo>
                  <a:cubicBezTo>
                    <a:pt x="52566" y="2322"/>
                    <a:pt x="52518" y="2228"/>
                    <a:pt x="52518" y="2228"/>
                  </a:cubicBezTo>
                  <a:cubicBezTo>
                    <a:pt x="52424" y="2038"/>
                    <a:pt x="52258" y="1919"/>
                    <a:pt x="52068" y="1895"/>
                  </a:cubicBezTo>
                  <a:cubicBezTo>
                    <a:pt x="51951" y="1864"/>
                    <a:pt x="46961" y="847"/>
                    <a:pt x="40172" y="847"/>
                  </a:cubicBezTo>
                  <a:cubicBezTo>
                    <a:pt x="31768" y="847"/>
                    <a:pt x="20608" y="2405"/>
                    <a:pt x="12525" y="9320"/>
                  </a:cubicBezTo>
                  <a:cubicBezTo>
                    <a:pt x="2776" y="17694"/>
                    <a:pt x="1" y="71540"/>
                    <a:pt x="1543" y="90872"/>
                  </a:cubicBezTo>
                  <a:lnTo>
                    <a:pt x="1590" y="91513"/>
                  </a:lnTo>
                  <a:cubicBezTo>
                    <a:pt x="1637" y="91845"/>
                    <a:pt x="1922" y="92130"/>
                    <a:pt x="2254" y="92130"/>
                  </a:cubicBezTo>
                  <a:lnTo>
                    <a:pt x="4199" y="92106"/>
                  </a:lnTo>
                  <a:cubicBezTo>
                    <a:pt x="29818" y="91845"/>
                    <a:pt x="54985" y="91560"/>
                    <a:pt x="75053" y="91323"/>
                  </a:cubicBezTo>
                  <a:cubicBezTo>
                    <a:pt x="93959" y="91110"/>
                    <a:pt x="110705" y="90896"/>
                    <a:pt x="123515" y="90730"/>
                  </a:cubicBezTo>
                  <a:lnTo>
                    <a:pt x="125151" y="90706"/>
                  </a:lnTo>
                  <a:cubicBezTo>
                    <a:pt x="147900" y="90398"/>
                    <a:pt x="147900" y="90398"/>
                    <a:pt x="148374" y="89900"/>
                  </a:cubicBezTo>
                  <a:lnTo>
                    <a:pt x="148564" y="89710"/>
                  </a:lnTo>
                  <a:cubicBezTo>
                    <a:pt x="148682" y="89568"/>
                    <a:pt x="148753" y="89402"/>
                    <a:pt x="148753" y="89236"/>
                  </a:cubicBezTo>
                  <a:lnTo>
                    <a:pt x="148730" y="88951"/>
                  </a:lnTo>
                  <a:cubicBezTo>
                    <a:pt x="148564" y="80269"/>
                    <a:pt x="145243" y="29127"/>
                    <a:pt x="143464" y="23197"/>
                  </a:cubicBezTo>
                  <a:cubicBezTo>
                    <a:pt x="141281" y="15891"/>
                    <a:pt x="135233" y="9154"/>
                    <a:pt x="126432" y="4196"/>
                  </a:cubicBezTo>
                  <a:cubicBezTo>
                    <a:pt x="120464" y="846"/>
                    <a:pt x="112479" y="0"/>
                    <a:pt x="1059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80"/>
            <p:cNvSpPr/>
            <p:nvPr/>
          </p:nvSpPr>
          <p:spPr>
            <a:xfrm>
              <a:off x="2375475" y="238100"/>
              <a:ext cx="2109400" cy="2472175"/>
            </a:xfrm>
            <a:custGeom>
              <a:avLst/>
              <a:gdLst/>
              <a:ahLst/>
              <a:cxnLst/>
              <a:rect l="l" t="t" r="r" b="b"/>
              <a:pathLst>
                <a:path w="84376" h="98887" extrusionOk="0">
                  <a:moveTo>
                    <a:pt x="43784" y="0"/>
                  </a:moveTo>
                  <a:cubicBezTo>
                    <a:pt x="41810" y="0"/>
                    <a:pt x="39827" y="250"/>
                    <a:pt x="37835" y="713"/>
                  </a:cubicBezTo>
                  <a:cubicBezTo>
                    <a:pt x="32356" y="1994"/>
                    <a:pt x="27374" y="4532"/>
                    <a:pt x="22772" y="7687"/>
                  </a:cubicBezTo>
                  <a:cubicBezTo>
                    <a:pt x="16581" y="11933"/>
                    <a:pt x="11173" y="17056"/>
                    <a:pt x="6761" y="23200"/>
                  </a:cubicBezTo>
                  <a:cubicBezTo>
                    <a:pt x="4270" y="26663"/>
                    <a:pt x="2444" y="30364"/>
                    <a:pt x="1448" y="34515"/>
                  </a:cubicBezTo>
                  <a:cubicBezTo>
                    <a:pt x="641" y="37788"/>
                    <a:pt x="1" y="41109"/>
                    <a:pt x="783" y="44478"/>
                  </a:cubicBezTo>
                  <a:cubicBezTo>
                    <a:pt x="1827" y="48890"/>
                    <a:pt x="3227" y="53183"/>
                    <a:pt x="5504" y="57121"/>
                  </a:cubicBezTo>
                  <a:cubicBezTo>
                    <a:pt x="7662" y="60798"/>
                    <a:pt x="9797" y="64498"/>
                    <a:pt x="12074" y="68080"/>
                  </a:cubicBezTo>
                  <a:cubicBezTo>
                    <a:pt x="15514" y="73464"/>
                    <a:pt x="18882" y="78944"/>
                    <a:pt x="23271" y="83664"/>
                  </a:cubicBezTo>
                  <a:cubicBezTo>
                    <a:pt x="26259" y="86867"/>
                    <a:pt x="29224" y="90045"/>
                    <a:pt x="32949" y="92417"/>
                  </a:cubicBezTo>
                  <a:cubicBezTo>
                    <a:pt x="33779" y="92939"/>
                    <a:pt x="34633" y="93437"/>
                    <a:pt x="35487" y="93936"/>
                  </a:cubicBezTo>
                  <a:cubicBezTo>
                    <a:pt x="35534" y="93959"/>
                    <a:pt x="35605" y="94007"/>
                    <a:pt x="35677" y="94054"/>
                  </a:cubicBezTo>
                  <a:cubicBezTo>
                    <a:pt x="37906" y="95288"/>
                    <a:pt x="40255" y="96308"/>
                    <a:pt x="42793" y="96901"/>
                  </a:cubicBezTo>
                  <a:cubicBezTo>
                    <a:pt x="47893" y="98087"/>
                    <a:pt x="53064" y="98371"/>
                    <a:pt x="58259" y="98846"/>
                  </a:cubicBezTo>
                  <a:cubicBezTo>
                    <a:pt x="58535" y="98874"/>
                    <a:pt x="58809" y="98887"/>
                    <a:pt x="59082" y="98887"/>
                  </a:cubicBezTo>
                  <a:cubicBezTo>
                    <a:pt x="60425" y="98887"/>
                    <a:pt x="61729" y="98568"/>
                    <a:pt x="63050" y="98134"/>
                  </a:cubicBezTo>
                  <a:cubicBezTo>
                    <a:pt x="67486" y="96711"/>
                    <a:pt x="71281" y="94220"/>
                    <a:pt x="74792" y="91255"/>
                  </a:cubicBezTo>
                  <a:cubicBezTo>
                    <a:pt x="74911" y="91160"/>
                    <a:pt x="75029" y="91065"/>
                    <a:pt x="75124" y="90970"/>
                  </a:cubicBezTo>
                  <a:cubicBezTo>
                    <a:pt x="75148" y="90970"/>
                    <a:pt x="75148" y="90970"/>
                    <a:pt x="75148" y="90947"/>
                  </a:cubicBezTo>
                  <a:cubicBezTo>
                    <a:pt x="79702" y="87080"/>
                    <a:pt x="82383" y="82194"/>
                    <a:pt x="83616" y="76382"/>
                  </a:cubicBezTo>
                  <a:cubicBezTo>
                    <a:pt x="84375" y="72753"/>
                    <a:pt x="84280" y="69076"/>
                    <a:pt x="84162" y="65399"/>
                  </a:cubicBezTo>
                  <a:cubicBezTo>
                    <a:pt x="84043" y="62316"/>
                    <a:pt x="83213" y="59398"/>
                    <a:pt x="82145" y="56552"/>
                  </a:cubicBezTo>
                  <a:cubicBezTo>
                    <a:pt x="81908" y="55864"/>
                    <a:pt x="81552" y="55413"/>
                    <a:pt x="81031" y="55128"/>
                  </a:cubicBezTo>
                  <a:cubicBezTo>
                    <a:pt x="80770" y="54986"/>
                    <a:pt x="80485" y="54867"/>
                    <a:pt x="80129" y="54820"/>
                  </a:cubicBezTo>
                  <a:cubicBezTo>
                    <a:pt x="78958" y="54616"/>
                    <a:pt x="77786" y="54474"/>
                    <a:pt x="76615" y="54474"/>
                  </a:cubicBezTo>
                  <a:cubicBezTo>
                    <a:pt x="75604" y="54474"/>
                    <a:pt x="74593" y="54580"/>
                    <a:pt x="73582" y="54844"/>
                  </a:cubicBezTo>
                  <a:cubicBezTo>
                    <a:pt x="72017" y="55271"/>
                    <a:pt x="70404" y="55603"/>
                    <a:pt x="68838" y="56030"/>
                  </a:cubicBezTo>
                  <a:cubicBezTo>
                    <a:pt x="60915" y="58236"/>
                    <a:pt x="54274" y="62458"/>
                    <a:pt x="49102" y="68886"/>
                  </a:cubicBezTo>
                  <a:cubicBezTo>
                    <a:pt x="46968" y="71496"/>
                    <a:pt x="45426" y="74484"/>
                    <a:pt x="44169" y="77853"/>
                  </a:cubicBezTo>
                  <a:cubicBezTo>
                    <a:pt x="42983" y="77782"/>
                    <a:pt x="41796" y="77758"/>
                    <a:pt x="40634" y="77592"/>
                  </a:cubicBezTo>
                  <a:cubicBezTo>
                    <a:pt x="37740" y="77189"/>
                    <a:pt x="35226" y="75789"/>
                    <a:pt x="32925" y="74176"/>
                  </a:cubicBezTo>
                  <a:cubicBezTo>
                    <a:pt x="31746" y="73337"/>
                    <a:pt x="30653" y="73083"/>
                    <a:pt x="29316" y="73083"/>
                  </a:cubicBezTo>
                  <a:cubicBezTo>
                    <a:pt x="29254" y="73083"/>
                    <a:pt x="29192" y="73084"/>
                    <a:pt x="29130" y="73085"/>
                  </a:cubicBezTo>
                  <a:cubicBezTo>
                    <a:pt x="28957" y="73088"/>
                    <a:pt x="28785" y="73090"/>
                    <a:pt x="28613" y="73090"/>
                  </a:cubicBezTo>
                  <a:cubicBezTo>
                    <a:pt x="26320" y="73090"/>
                    <a:pt x="24045" y="72769"/>
                    <a:pt x="22037" y="71401"/>
                  </a:cubicBezTo>
                  <a:cubicBezTo>
                    <a:pt x="20638" y="70428"/>
                    <a:pt x="20211" y="69218"/>
                    <a:pt x="20661" y="67582"/>
                  </a:cubicBezTo>
                  <a:cubicBezTo>
                    <a:pt x="20916" y="66608"/>
                    <a:pt x="21556" y="66110"/>
                    <a:pt x="22537" y="66110"/>
                  </a:cubicBezTo>
                  <a:cubicBezTo>
                    <a:pt x="22560" y="66110"/>
                    <a:pt x="22583" y="66110"/>
                    <a:pt x="22606" y="66111"/>
                  </a:cubicBezTo>
                  <a:cubicBezTo>
                    <a:pt x="22986" y="66111"/>
                    <a:pt x="23342" y="66277"/>
                    <a:pt x="23698" y="66277"/>
                  </a:cubicBezTo>
                  <a:cubicBezTo>
                    <a:pt x="23836" y="66277"/>
                    <a:pt x="23984" y="66282"/>
                    <a:pt x="24131" y="66282"/>
                  </a:cubicBezTo>
                  <a:cubicBezTo>
                    <a:pt x="24462" y="66282"/>
                    <a:pt x="24789" y="66259"/>
                    <a:pt x="25002" y="66111"/>
                  </a:cubicBezTo>
                  <a:cubicBezTo>
                    <a:pt x="25524" y="65708"/>
                    <a:pt x="25168" y="65138"/>
                    <a:pt x="24931" y="64664"/>
                  </a:cubicBezTo>
                  <a:cubicBezTo>
                    <a:pt x="24765" y="64332"/>
                    <a:pt x="24552" y="64047"/>
                    <a:pt x="24338" y="63739"/>
                  </a:cubicBezTo>
                  <a:cubicBezTo>
                    <a:pt x="23437" y="62387"/>
                    <a:pt x="22583" y="61011"/>
                    <a:pt x="21634" y="59683"/>
                  </a:cubicBezTo>
                  <a:cubicBezTo>
                    <a:pt x="20448" y="58046"/>
                    <a:pt x="19855" y="56243"/>
                    <a:pt x="19665" y="54274"/>
                  </a:cubicBezTo>
                  <a:cubicBezTo>
                    <a:pt x="19523" y="52804"/>
                    <a:pt x="19380" y="51333"/>
                    <a:pt x="19428" y="49862"/>
                  </a:cubicBezTo>
                  <a:cubicBezTo>
                    <a:pt x="19546" y="47087"/>
                    <a:pt x="19807" y="44288"/>
                    <a:pt x="21088" y="41750"/>
                  </a:cubicBezTo>
                  <a:cubicBezTo>
                    <a:pt x="23199" y="37646"/>
                    <a:pt x="25951" y="33993"/>
                    <a:pt x="29319" y="30862"/>
                  </a:cubicBezTo>
                  <a:cubicBezTo>
                    <a:pt x="33210" y="27233"/>
                    <a:pt x="37717" y="24505"/>
                    <a:pt x="42556" y="22441"/>
                  </a:cubicBezTo>
                  <a:cubicBezTo>
                    <a:pt x="47741" y="20250"/>
                    <a:pt x="53052" y="18950"/>
                    <a:pt x="58495" y="18950"/>
                  </a:cubicBezTo>
                  <a:cubicBezTo>
                    <a:pt x="61245" y="18950"/>
                    <a:pt x="64028" y="19281"/>
                    <a:pt x="66846" y="19998"/>
                  </a:cubicBezTo>
                  <a:cubicBezTo>
                    <a:pt x="67083" y="20069"/>
                    <a:pt x="67273" y="20093"/>
                    <a:pt x="67439" y="20093"/>
                  </a:cubicBezTo>
                  <a:cubicBezTo>
                    <a:pt x="68150" y="20093"/>
                    <a:pt x="68411" y="19571"/>
                    <a:pt x="68103" y="18646"/>
                  </a:cubicBezTo>
                  <a:cubicBezTo>
                    <a:pt x="67842" y="17863"/>
                    <a:pt x="67486" y="17104"/>
                    <a:pt x="67107" y="16345"/>
                  </a:cubicBezTo>
                  <a:cubicBezTo>
                    <a:pt x="66585" y="15254"/>
                    <a:pt x="66015" y="14186"/>
                    <a:pt x="65446" y="13119"/>
                  </a:cubicBezTo>
                  <a:cubicBezTo>
                    <a:pt x="63975" y="10367"/>
                    <a:pt x="62173" y="7876"/>
                    <a:pt x="59729" y="5884"/>
                  </a:cubicBezTo>
                  <a:cubicBezTo>
                    <a:pt x="57334" y="3915"/>
                    <a:pt x="54653" y="2587"/>
                    <a:pt x="51783" y="1472"/>
                  </a:cubicBezTo>
                  <a:cubicBezTo>
                    <a:pt x="49132" y="461"/>
                    <a:pt x="46466" y="0"/>
                    <a:pt x="437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80"/>
            <p:cNvSpPr/>
            <p:nvPr/>
          </p:nvSpPr>
          <p:spPr>
            <a:xfrm>
              <a:off x="2969100" y="878600"/>
              <a:ext cx="1066850" cy="856325"/>
            </a:xfrm>
            <a:custGeom>
              <a:avLst/>
              <a:gdLst/>
              <a:ahLst/>
              <a:cxnLst/>
              <a:rect l="l" t="t" r="r" b="b"/>
              <a:pathLst>
                <a:path w="42674" h="34253" extrusionOk="0">
                  <a:moveTo>
                    <a:pt x="41943" y="1"/>
                  </a:moveTo>
                  <a:cubicBezTo>
                    <a:pt x="41887" y="1"/>
                    <a:pt x="41829" y="8"/>
                    <a:pt x="41772" y="23"/>
                  </a:cubicBezTo>
                  <a:cubicBezTo>
                    <a:pt x="41606" y="71"/>
                    <a:pt x="37574" y="1186"/>
                    <a:pt x="34087" y="3676"/>
                  </a:cubicBezTo>
                  <a:cubicBezTo>
                    <a:pt x="30339" y="6380"/>
                    <a:pt x="29366" y="9915"/>
                    <a:pt x="29200" y="12429"/>
                  </a:cubicBezTo>
                  <a:cubicBezTo>
                    <a:pt x="29058" y="14706"/>
                    <a:pt x="29603" y="17055"/>
                    <a:pt x="30790" y="19190"/>
                  </a:cubicBezTo>
                  <a:cubicBezTo>
                    <a:pt x="31003" y="19569"/>
                    <a:pt x="31240" y="19972"/>
                    <a:pt x="31477" y="20423"/>
                  </a:cubicBezTo>
                  <a:cubicBezTo>
                    <a:pt x="33423" y="23863"/>
                    <a:pt x="37479" y="31050"/>
                    <a:pt x="35296" y="32616"/>
                  </a:cubicBezTo>
                  <a:cubicBezTo>
                    <a:pt x="34994" y="32829"/>
                    <a:pt x="34718" y="32936"/>
                    <a:pt x="34429" y="32936"/>
                  </a:cubicBezTo>
                  <a:cubicBezTo>
                    <a:pt x="34333" y="32936"/>
                    <a:pt x="34235" y="32924"/>
                    <a:pt x="34134" y="32900"/>
                  </a:cubicBezTo>
                  <a:cubicBezTo>
                    <a:pt x="32592" y="32592"/>
                    <a:pt x="30766" y="29532"/>
                    <a:pt x="28821" y="26306"/>
                  </a:cubicBezTo>
                  <a:cubicBezTo>
                    <a:pt x="26852" y="23032"/>
                    <a:pt x="24622" y="19285"/>
                    <a:pt x="21752" y="16533"/>
                  </a:cubicBezTo>
                  <a:cubicBezTo>
                    <a:pt x="20374" y="15217"/>
                    <a:pt x="18707" y="14560"/>
                    <a:pt x="16757" y="14560"/>
                  </a:cubicBezTo>
                  <a:cubicBezTo>
                    <a:pt x="12698" y="14560"/>
                    <a:pt x="7414" y="17407"/>
                    <a:pt x="973" y="23080"/>
                  </a:cubicBezTo>
                  <a:cubicBezTo>
                    <a:pt x="759" y="23270"/>
                    <a:pt x="522" y="23483"/>
                    <a:pt x="427" y="23554"/>
                  </a:cubicBezTo>
                  <a:cubicBezTo>
                    <a:pt x="285" y="23625"/>
                    <a:pt x="166" y="23768"/>
                    <a:pt x="95" y="23934"/>
                  </a:cubicBezTo>
                  <a:cubicBezTo>
                    <a:pt x="0" y="24266"/>
                    <a:pt x="166" y="24645"/>
                    <a:pt x="522" y="24764"/>
                  </a:cubicBezTo>
                  <a:cubicBezTo>
                    <a:pt x="608" y="24791"/>
                    <a:pt x="680" y="24807"/>
                    <a:pt x="751" y="24807"/>
                  </a:cubicBezTo>
                  <a:cubicBezTo>
                    <a:pt x="992" y="24807"/>
                    <a:pt x="1208" y="24621"/>
                    <a:pt x="1850" y="24052"/>
                  </a:cubicBezTo>
                  <a:cubicBezTo>
                    <a:pt x="8864" y="17876"/>
                    <a:pt x="13578" y="15914"/>
                    <a:pt x="16740" y="15914"/>
                  </a:cubicBezTo>
                  <a:cubicBezTo>
                    <a:pt x="18593" y="15914"/>
                    <a:pt x="19913" y="16588"/>
                    <a:pt x="20851" y="17482"/>
                  </a:cubicBezTo>
                  <a:cubicBezTo>
                    <a:pt x="23602" y="20115"/>
                    <a:pt x="25784" y="23768"/>
                    <a:pt x="27706" y="26970"/>
                  </a:cubicBezTo>
                  <a:cubicBezTo>
                    <a:pt x="29983" y="30765"/>
                    <a:pt x="31762" y="33754"/>
                    <a:pt x="33873" y="34181"/>
                  </a:cubicBezTo>
                  <a:cubicBezTo>
                    <a:pt x="34063" y="34229"/>
                    <a:pt x="34229" y="34252"/>
                    <a:pt x="34395" y="34252"/>
                  </a:cubicBezTo>
                  <a:cubicBezTo>
                    <a:pt x="34964" y="34252"/>
                    <a:pt x="35534" y="34063"/>
                    <a:pt x="36056" y="33683"/>
                  </a:cubicBezTo>
                  <a:cubicBezTo>
                    <a:pt x="39187" y="31430"/>
                    <a:pt x="35225" y="24408"/>
                    <a:pt x="32616" y="19783"/>
                  </a:cubicBezTo>
                  <a:cubicBezTo>
                    <a:pt x="32379" y="19332"/>
                    <a:pt x="32142" y="18929"/>
                    <a:pt x="31952" y="18573"/>
                  </a:cubicBezTo>
                  <a:cubicBezTo>
                    <a:pt x="30884" y="16652"/>
                    <a:pt x="30386" y="14540"/>
                    <a:pt x="30505" y="12500"/>
                  </a:cubicBezTo>
                  <a:cubicBezTo>
                    <a:pt x="30718" y="9274"/>
                    <a:pt x="32165" y="6665"/>
                    <a:pt x="34846" y="4744"/>
                  </a:cubicBezTo>
                  <a:cubicBezTo>
                    <a:pt x="38143" y="2395"/>
                    <a:pt x="42081" y="1304"/>
                    <a:pt x="42128" y="1280"/>
                  </a:cubicBezTo>
                  <a:cubicBezTo>
                    <a:pt x="42460" y="1186"/>
                    <a:pt x="42674" y="830"/>
                    <a:pt x="42579" y="498"/>
                  </a:cubicBezTo>
                  <a:cubicBezTo>
                    <a:pt x="42499" y="199"/>
                    <a:pt x="42236" y="1"/>
                    <a:pt x="419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80"/>
            <p:cNvSpPr/>
            <p:nvPr/>
          </p:nvSpPr>
          <p:spPr>
            <a:xfrm>
              <a:off x="4383425" y="1599950"/>
              <a:ext cx="51625" cy="134975"/>
            </a:xfrm>
            <a:custGeom>
              <a:avLst/>
              <a:gdLst/>
              <a:ahLst/>
              <a:cxnLst/>
              <a:rect l="l" t="t" r="r" b="b"/>
              <a:pathLst>
                <a:path w="2065" h="5399" extrusionOk="0">
                  <a:moveTo>
                    <a:pt x="730" y="0"/>
                  </a:moveTo>
                  <a:cubicBezTo>
                    <a:pt x="686" y="0"/>
                    <a:pt x="640" y="5"/>
                    <a:pt x="594" y="14"/>
                  </a:cubicBezTo>
                  <a:cubicBezTo>
                    <a:pt x="238" y="85"/>
                    <a:pt x="1" y="417"/>
                    <a:pt x="72" y="773"/>
                  </a:cubicBezTo>
                  <a:cubicBezTo>
                    <a:pt x="357" y="2149"/>
                    <a:pt x="570" y="3524"/>
                    <a:pt x="713" y="4805"/>
                  </a:cubicBezTo>
                  <a:cubicBezTo>
                    <a:pt x="760" y="5138"/>
                    <a:pt x="1045" y="5398"/>
                    <a:pt x="1377" y="5398"/>
                  </a:cubicBezTo>
                  <a:cubicBezTo>
                    <a:pt x="1400" y="5398"/>
                    <a:pt x="1424" y="5398"/>
                    <a:pt x="1448" y="5375"/>
                  </a:cubicBezTo>
                  <a:cubicBezTo>
                    <a:pt x="1804" y="5351"/>
                    <a:pt x="2065" y="5019"/>
                    <a:pt x="2017" y="4663"/>
                  </a:cubicBezTo>
                  <a:cubicBezTo>
                    <a:pt x="1875" y="3335"/>
                    <a:pt x="1638" y="1935"/>
                    <a:pt x="1353" y="512"/>
                  </a:cubicBezTo>
                  <a:cubicBezTo>
                    <a:pt x="1291" y="202"/>
                    <a:pt x="1031" y="0"/>
                    <a:pt x="7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80"/>
            <p:cNvSpPr/>
            <p:nvPr/>
          </p:nvSpPr>
          <p:spPr>
            <a:xfrm>
              <a:off x="3999150" y="642450"/>
              <a:ext cx="80675" cy="114575"/>
            </a:xfrm>
            <a:custGeom>
              <a:avLst/>
              <a:gdLst/>
              <a:ahLst/>
              <a:cxnLst/>
              <a:rect l="l" t="t" r="r" b="b"/>
              <a:pathLst>
                <a:path w="3227" h="4583" extrusionOk="0">
                  <a:moveTo>
                    <a:pt x="730" y="1"/>
                  </a:moveTo>
                  <a:cubicBezTo>
                    <a:pt x="626" y="1"/>
                    <a:pt x="523" y="25"/>
                    <a:pt x="428" y="76"/>
                  </a:cubicBezTo>
                  <a:cubicBezTo>
                    <a:pt x="120" y="266"/>
                    <a:pt x="1" y="645"/>
                    <a:pt x="167" y="977"/>
                  </a:cubicBezTo>
                  <a:cubicBezTo>
                    <a:pt x="167" y="977"/>
                    <a:pt x="855" y="2187"/>
                    <a:pt x="1899" y="4227"/>
                  </a:cubicBezTo>
                  <a:cubicBezTo>
                    <a:pt x="2017" y="4440"/>
                    <a:pt x="2254" y="4583"/>
                    <a:pt x="2492" y="4583"/>
                  </a:cubicBezTo>
                  <a:cubicBezTo>
                    <a:pt x="2586" y="4583"/>
                    <a:pt x="2681" y="4559"/>
                    <a:pt x="2776" y="4512"/>
                  </a:cubicBezTo>
                  <a:cubicBezTo>
                    <a:pt x="3108" y="4346"/>
                    <a:pt x="3227" y="3942"/>
                    <a:pt x="3061" y="3610"/>
                  </a:cubicBezTo>
                  <a:cubicBezTo>
                    <a:pt x="1993" y="1570"/>
                    <a:pt x="1329" y="337"/>
                    <a:pt x="1306" y="337"/>
                  </a:cubicBezTo>
                  <a:cubicBezTo>
                    <a:pt x="1191" y="123"/>
                    <a:pt x="962" y="1"/>
                    <a:pt x="7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80"/>
            <p:cNvSpPr/>
            <p:nvPr/>
          </p:nvSpPr>
          <p:spPr>
            <a:xfrm>
              <a:off x="3830750" y="1074825"/>
              <a:ext cx="302450" cy="191750"/>
            </a:xfrm>
            <a:custGeom>
              <a:avLst/>
              <a:gdLst/>
              <a:ahLst/>
              <a:cxnLst/>
              <a:rect l="l" t="t" r="r" b="b"/>
              <a:pathLst>
                <a:path w="12098" h="7670" extrusionOk="0">
                  <a:moveTo>
                    <a:pt x="8308" y="0"/>
                  </a:moveTo>
                  <a:cubicBezTo>
                    <a:pt x="7070" y="0"/>
                    <a:pt x="5662" y="275"/>
                    <a:pt x="4294" y="1141"/>
                  </a:cubicBezTo>
                  <a:cubicBezTo>
                    <a:pt x="4270" y="1141"/>
                    <a:pt x="4246" y="1164"/>
                    <a:pt x="4223" y="1188"/>
                  </a:cubicBezTo>
                  <a:cubicBezTo>
                    <a:pt x="2633" y="2208"/>
                    <a:pt x="1115" y="4035"/>
                    <a:pt x="0" y="7166"/>
                  </a:cubicBezTo>
                  <a:cubicBezTo>
                    <a:pt x="0" y="7166"/>
                    <a:pt x="1510" y="7669"/>
                    <a:pt x="3491" y="7669"/>
                  </a:cubicBezTo>
                  <a:cubicBezTo>
                    <a:pt x="6471" y="7669"/>
                    <a:pt x="10516" y="6531"/>
                    <a:pt x="12098" y="832"/>
                  </a:cubicBezTo>
                  <a:cubicBezTo>
                    <a:pt x="12098" y="832"/>
                    <a:pt x="10462" y="0"/>
                    <a:pt x="8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80"/>
            <p:cNvSpPr/>
            <p:nvPr/>
          </p:nvSpPr>
          <p:spPr>
            <a:xfrm>
              <a:off x="3813550" y="1058300"/>
              <a:ext cx="337450" cy="224750"/>
            </a:xfrm>
            <a:custGeom>
              <a:avLst/>
              <a:gdLst/>
              <a:ahLst/>
              <a:cxnLst/>
              <a:rect l="l" t="t" r="r" b="b"/>
              <a:pathLst>
                <a:path w="13498" h="8990" extrusionOk="0">
                  <a:moveTo>
                    <a:pt x="8975" y="1314"/>
                  </a:moveTo>
                  <a:cubicBezTo>
                    <a:pt x="10278" y="1314"/>
                    <a:pt x="11383" y="1645"/>
                    <a:pt x="11979" y="1873"/>
                  </a:cubicBezTo>
                  <a:cubicBezTo>
                    <a:pt x="11244" y="4174"/>
                    <a:pt x="9987" y="5811"/>
                    <a:pt x="8231" y="6736"/>
                  </a:cubicBezTo>
                  <a:cubicBezTo>
                    <a:pt x="6901" y="7458"/>
                    <a:pt x="5450" y="7672"/>
                    <a:pt x="4191" y="7672"/>
                  </a:cubicBezTo>
                  <a:cubicBezTo>
                    <a:pt x="3092" y="7672"/>
                    <a:pt x="2139" y="7509"/>
                    <a:pt x="1542" y="7376"/>
                  </a:cubicBezTo>
                  <a:cubicBezTo>
                    <a:pt x="2491" y="5051"/>
                    <a:pt x="3748" y="3391"/>
                    <a:pt x="5290" y="2395"/>
                  </a:cubicBezTo>
                  <a:lnTo>
                    <a:pt x="5337" y="2347"/>
                  </a:lnTo>
                  <a:cubicBezTo>
                    <a:pt x="6562" y="1564"/>
                    <a:pt x="7843" y="1314"/>
                    <a:pt x="8975" y="1314"/>
                  </a:cubicBezTo>
                  <a:close/>
                  <a:moveTo>
                    <a:pt x="8987" y="0"/>
                  </a:moveTo>
                  <a:cubicBezTo>
                    <a:pt x="7646" y="0"/>
                    <a:pt x="6111" y="303"/>
                    <a:pt x="4602" y="1256"/>
                  </a:cubicBezTo>
                  <a:lnTo>
                    <a:pt x="4555" y="1304"/>
                  </a:lnTo>
                  <a:cubicBezTo>
                    <a:pt x="2633" y="2537"/>
                    <a:pt x="1115" y="4672"/>
                    <a:pt x="71" y="7613"/>
                  </a:cubicBezTo>
                  <a:cubicBezTo>
                    <a:pt x="0" y="7779"/>
                    <a:pt x="24" y="7945"/>
                    <a:pt x="95" y="8111"/>
                  </a:cubicBezTo>
                  <a:cubicBezTo>
                    <a:pt x="166" y="8278"/>
                    <a:pt x="309" y="8396"/>
                    <a:pt x="475" y="8444"/>
                  </a:cubicBezTo>
                  <a:cubicBezTo>
                    <a:pt x="570" y="8491"/>
                    <a:pt x="2135" y="8989"/>
                    <a:pt x="4175" y="8989"/>
                  </a:cubicBezTo>
                  <a:cubicBezTo>
                    <a:pt x="5622" y="8989"/>
                    <a:pt x="7283" y="8752"/>
                    <a:pt x="8848" y="7898"/>
                  </a:cubicBezTo>
                  <a:cubicBezTo>
                    <a:pt x="11054" y="6712"/>
                    <a:pt x="12596" y="4625"/>
                    <a:pt x="13403" y="1683"/>
                  </a:cubicBezTo>
                  <a:cubicBezTo>
                    <a:pt x="13497" y="1375"/>
                    <a:pt x="13355" y="1066"/>
                    <a:pt x="13070" y="924"/>
                  </a:cubicBezTo>
                  <a:cubicBezTo>
                    <a:pt x="12966" y="864"/>
                    <a:pt x="11253" y="0"/>
                    <a:pt x="89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80"/>
            <p:cNvSpPr/>
            <p:nvPr/>
          </p:nvSpPr>
          <p:spPr>
            <a:xfrm>
              <a:off x="3901325" y="1090275"/>
              <a:ext cx="160725" cy="160750"/>
            </a:xfrm>
            <a:custGeom>
              <a:avLst/>
              <a:gdLst/>
              <a:ahLst/>
              <a:cxnLst/>
              <a:rect l="l" t="t" r="r" b="b"/>
              <a:pathLst>
                <a:path w="6429" h="6430" extrusionOk="0">
                  <a:moveTo>
                    <a:pt x="3226" y="1"/>
                  </a:moveTo>
                  <a:cubicBezTo>
                    <a:pt x="1447" y="1"/>
                    <a:pt x="0" y="1448"/>
                    <a:pt x="0" y="3227"/>
                  </a:cubicBezTo>
                  <a:cubicBezTo>
                    <a:pt x="0" y="4982"/>
                    <a:pt x="1447" y="6429"/>
                    <a:pt x="3226" y="6429"/>
                  </a:cubicBezTo>
                  <a:cubicBezTo>
                    <a:pt x="5005" y="6429"/>
                    <a:pt x="6428" y="4982"/>
                    <a:pt x="6428" y="3227"/>
                  </a:cubicBezTo>
                  <a:cubicBezTo>
                    <a:pt x="6428" y="1448"/>
                    <a:pt x="5005" y="1"/>
                    <a:pt x="32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80"/>
            <p:cNvSpPr/>
            <p:nvPr/>
          </p:nvSpPr>
          <p:spPr>
            <a:xfrm>
              <a:off x="3114975" y="1474350"/>
              <a:ext cx="302450" cy="191900"/>
            </a:xfrm>
            <a:custGeom>
              <a:avLst/>
              <a:gdLst/>
              <a:ahLst/>
              <a:cxnLst/>
              <a:rect l="l" t="t" r="r" b="b"/>
              <a:pathLst>
                <a:path w="12098" h="7676" extrusionOk="0">
                  <a:moveTo>
                    <a:pt x="8307" y="1"/>
                  </a:moveTo>
                  <a:cubicBezTo>
                    <a:pt x="7083" y="1"/>
                    <a:pt x="5692" y="272"/>
                    <a:pt x="4341" y="1124"/>
                  </a:cubicBezTo>
                  <a:cubicBezTo>
                    <a:pt x="4294" y="1148"/>
                    <a:pt x="4270" y="1171"/>
                    <a:pt x="4223" y="1195"/>
                  </a:cubicBezTo>
                  <a:cubicBezTo>
                    <a:pt x="2657" y="2215"/>
                    <a:pt x="1139" y="4042"/>
                    <a:pt x="0" y="7173"/>
                  </a:cubicBezTo>
                  <a:cubicBezTo>
                    <a:pt x="0" y="7173"/>
                    <a:pt x="1514" y="7676"/>
                    <a:pt x="3498" y="7676"/>
                  </a:cubicBezTo>
                  <a:cubicBezTo>
                    <a:pt x="6482" y="7676"/>
                    <a:pt x="10531" y="6538"/>
                    <a:pt x="12098" y="839"/>
                  </a:cubicBezTo>
                  <a:cubicBezTo>
                    <a:pt x="12098" y="839"/>
                    <a:pt x="10460" y="1"/>
                    <a:pt x="8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80"/>
            <p:cNvSpPr/>
            <p:nvPr/>
          </p:nvSpPr>
          <p:spPr>
            <a:xfrm>
              <a:off x="3098375" y="1458100"/>
              <a:ext cx="336850" cy="224625"/>
            </a:xfrm>
            <a:custGeom>
              <a:avLst/>
              <a:gdLst/>
              <a:ahLst/>
              <a:cxnLst/>
              <a:rect l="l" t="t" r="r" b="b"/>
              <a:pathLst>
                <a:path w="13474" h="8985" extrusionOk="0">
                  <a:moveTo>
                    <a:pt x="8955" y="1307"/>
                  </a:moveTo>
                  <a:cubicBezTo>
                    <a:pt x="10260" y="1307"/>
                    <a:pt x="11367" y="1639"/>
                    <a:pt x="11979" y="1869"/>
                  </a:cubicBezTo>
                  <a:cubicBezTo>
                    <a:pt x="11244" y="4170"/>
                    <a:pt x="9963" y="5806"/>
                    <a:pt x="8231" y="6732"/>
                  </a:cubicBezTo>
                  <a:cubicBezTo>
                    <a:pt x="6890" y="7447"/>
                    <a:pt x="5425" y="7660"/>
                    <a:pt x="4159" y="7660"/>
                  </a:cubicBezTo>
                  <a:cubicBezTo>
                    <a:pt x="3073" y="7660"/>
                    <a:pt x="2133" y="7503"/>
                    <a:pt x="1542" y="7372"/>
                  </a:cubicBezTo>
                  <a:cubicBezTo>
                    <a:pt x="2467" y="5047"/>
                    <a:pt x="3724" y="3387"/>
                    <a:pt x="5266" y="2367"/>
                  </a:cubicBezTo>
                  <a:lnTo>
                    <a:pt x="5337" y="2319"/>
                  </a:lnTo>
                  <a:cubicBezTo>
                    <a:pt x="6565" y="1552"/>
                    <a:pt x="7833" y="1307"/>
                    <a:pt x="8955" y="1307"/>
                  </a:cubicBezTo>
                  <a:close/>
                  <a:moveTo>
                    <a:pt x="8968" y="1"/>
                  </a:moveTo>
                  <a:cubicBezTo>
                    <a:pt x="7637" y="1"/>
                    <a:pt x="6118" y="298"/>
                    <a:pt x="4626" y="1228"/>
                  </a:cubicBezTo>
                  <a:cubicBezTo>
                    <a:pt x="4602" y="1252"/>
                    <a:pt x="4555" y="1276"/>
                    <a:pt x="4531" y="1299"/>
                  </a:cubicBezTo>
                  <a:cubicBezTo>
                    <a:pt x="2609" y="2533"/>
                    <a:pt x="1115" y="4668"/>
                    <a:pt x="48" y="7585"/>
                  </a:cubicBezTo>
                  <a:cubicBezTo>
                    <a:pt x="0" y="7752"/>
                    <a:pt x="0" y="7941"/>
                    <a:pt x="71" y="8107"/>
                  </a:cubicBezTo>
                  <a:cubicBezTo>
                    <a:pt x="166" y="8250"/>
                    <a:pt x="285" y="8368"/>
                    <a:pt x="451" y="8439"/>
                  </a:cubicBezTo>
                  <a:cubicBezTo>
                    <a:pt x="569" y="8463"/>
                    <a:pt x="2135" y="8985"/>
                    <a:pt x="4175" y="8985"/>
                  </a:cubicBezTo>
                  <a:cubicBezTo>
                    <a:pt x="5598" y="8985"/>
                    <a:pt x="7259" y="8724"/>
                    <a:pt x="8824" y="7894"/>
                  </a:cubicBezTo>
                  <a:cubicBezTo>
                    <a:pt x="11054" y="6708"/>
                    <a:pt x="12596" y="4620"/>
                    <a:pt x="13402" y="1655"/>
                  </a:cubicBezTo>
                  <a:cubicBezTo>
                    <a:pt x="13474" y="1371"/>
                    <a:pt x="13355" y="1039"/>
                    <a:pt x="13070" y="920"/>
                  </a:cubicBezTo>
                  <a:cubicBezTo>
                    <a:pt x="12951" y="860"/>
                    <a:pt x="11232" y="1"/>
                    <a:pt x="89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80"/>
            <p:cNvSpPr/>
            <p:nvPr/>
          </p:nvSpPr>
          <p:spPr>
            <a:xfrm>
              <a:off x="3186125" y="1489975"/>
              <a:ext cx="160750" cy="160750"/>
            </a:xfrm>
            <a:custGeom>
              <a:avLst/>
              <a:gdLst/>
              <a:ahLst/>
              <a:cxnLst/>
              <a:rect l="l" t="t" r="r" b="b"/>
              <a:pathLst>
                <a:path w="6430" h="6430" extrusionOk="0">
                  <a:moveTo>
                    <a:pt x="3203" y="1"/>
                  </a:moveTo>
                  <a:cubicBezTo>
                    <a:pt x="1424" y="1"/>
                    <a:pt x="1" y="1424"/>
                    <a:pt x="1" y="3203"/>
                  </a:cubicBezTo>
                  <a:cubicBezTo>
                    <a:pt x="1" y="4982"/>
                    <a:pt x="1424" y="6429"/>
                    <a:pt x="3203" y="6429"/>
                  </a:cubicBezTo>
                  <a:cubicBezTo>
                    <a:pt x="4982" y="6429"/>
                    <a:pt x="6429" y="4982"/>
                    <a:pt x="6429" y="3203"/>
                  </a:cubicBezTo>
                  <a:cubicBezTo>
                    <a:pt x="6429" y="1424"/>
                    <a:pt x="4982" y="1"/>
                    <a:pt x="3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80"/>
            <p:cNvSpPr/>
            <p:nvPr/>
          </p:nvSpPr>
          <p:spPr>
            <a:xfrm>
              <a:off x="3799900" y="1829650"/>
              <a:ext cx="377775" cy="230725"/>
            </a:xfrm>
            <a:custGeom>
              <a:avLst/>
              <a:gdLst/>
              <a:ahLst/>
              <a:cxnLst/>
              <a:rect l="l" t="t" r="r" b="b"/>
              <a:pathLst>
                <a:path w="15111" h="9229" extrusionOk="0">
                  <a:moveTo>
                    <a:pt x="11659" y="1"/>
                  </a:moveTo>
                  <a:cubicBezTo>
                    <a:pt x="10091" y="1"/>
                    <a:pt x="8035" y="562"/>
                    <a:pt x="5978" y="1643"/>
                  </a:cubicBezTo>
                  <a:cubicBezTo>
                    <a:pt x="2278" y="3588"/>
                    <a:pt x="1" y="6505"/>
                    <a:pt x="855" y="8142"/>
                  </a:cubicBezTo>
                  <a:cubicBezTo>
                    <a:pt x="1246" y="8871"/>
                    <a:pt x="2197" y="9228"/>
                    <a:pt x="3457" y="9228"/>
                  </a:cubicBezTo>
                  <a:cubicBezTo>
                    <a:pt x="5025" y="9228"/>
                    <a:pt x="7071" y="8675"/>
                    <a:pt x="9110" y="7596"/>
                  </a:cubicBezTo>
                  <a:cubicBezTo>
                    <a:pt x="12810" y="5651"/>
                    <a:pt x="15111" y="2734"/>
                    <a:pt x="14233" y="1097"/>
                  </a:cubicBezTo>
                  <a:cubicBezTo>
                    <a:pt x="13854" y="359"/>
                    <a:pt x="12913" y="1"/>
                    <a:pt x="116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80"/>
            <p:cNvSpPr/>
            <p:nvPr/>
          </p:nvSpPr>
          <p:spPr>
            <a:xfrm>
              <a:off x="1505825" y="3172325"/>
              <a:ext cx="1988100" cy="2265425"/>
            </a:xfrm>
            <a:custGeom>
              <a:avLst/>
              <a:gdLst/>
              <a:ahLst/>
              <a:cxnLst/>
              <a:rect l="l" t="t" r="r" b="b"/>
              <a:pathLst>
                <a:path w="79524" h="90617" extrusionOk="0">
                  <a:moveTo>
                    <a:pt x="53266" y="0"/>
                  </a:moveTo>
                  <a:cubicBezTo>
                    <a:pt x="0" y="0"/>
                    <a:pt x="19439" y="90616"/>
                    <a:pt x="19439" y="90616"/>
                  </a:cubicBezTo>
                  <a:lnTo>
                    <a:pt x="19439" y="90616"/>
                  </a:lnTo>
                  <a:lnTo>
                    <a:pt x="75159" y="90023"/>
                  </a:lnTo>
                  <a:cubicBezTo>
                    <a:pt x="79524" y="68841"/>
                    <a:pt x="62184" y="762"/>
                    <a:pt x="62184" y="762"/>
                  </a:cubicBezTo>
                  <a:cubicBezTo>
                    <a:pt x="59006" y="246"/>
                    <a:pt x="56037" y="0"/>
                    <a:pt x="532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80"/>
            <p:cNvSpPr/>
            <p:nvPr/>
          </p:nvSpPr>
          <p:spPr>
            <a:xfrm>
              <a:off x="4122500" y="3143525"/>
              <a:ext cx="1915675" cy="2275250"/>
            </a:xfrm>
            <a:custGeom>
              <a:avLst/>
              <a:gdLst/>
              <a:ahLst/>
              <a:cxnLst/>
              <a:rect l="l" t="t" r="r" b="b"/>
              <a:pathLst>
                <a:path w="76627" h="91010" extrusionOk="0">
                  <a:moveTo>
                    <a:pt x="25215" y="0"/>
                  </a:moveTo>
                  <a:cubicBezTo>
                    <a:pt x="21940" y="0"/>
                    <a:pt x="18390" y="369"/>
                    <a:pt x="14542" y="1155"/>
                  </a:cubicBezTo>
                  <a:cubicBezTo>
                    <a:pt x="14542" y="1155"/>
                    <a:pt x="1" y="69234"/>
                    <a:pt x="4389" y="90416"/>
                  </a:cubicBezTo>
                  <a:lnTo>
                    <a:pt x="60085" y="91009"/>
                  </a:lnTo>
                  <a:cubicBezTo>
                    <a:pt x="60085" y="91009"/>
                    <a:pt x="76627" y="0"/>
                    <a:pt x="25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4" name="Google Shape;3404;p80"/>
          <p:cNvGrpSpPr/>
          <p:nvPr/>
        </p:nvGrpSpPr>
        <p:grpSpPr>
          <a:xfrm flipH="1">
            <a:off x="8509195" y="3766784"/>
            <a:ext cx="634805" cy="1376707"/>
            <a:chOff x="2590075" y="237925"/>
            <a:chExt cx="2405475" cy="5216775"/>
          </a:xfrm>
        </p:grpSpPr>
        <p:sp>
          <p:nvSpPr>
            <p:cNvPr id="3405" name="Google Shape;3405;p80"/>
            <p:cNvSpPr/>
            <p:nvPr/>
          </p:nvSpPr>
          <p:spPr>
            <a:xfrm>
              <a:off x="3873650" y="765550"/>
              <a:ext cx="1092575" cy="2044025"/>
            </a:xfrm>
            <a:custGeom>
              <a:avLst/>
              <a:gdLst/>
              <a:ahLst/>
              <a:cxnLst/>
              <a:rect l="l" t="t" r="r" b="b"/>
              <a:pathLst>
                <a:path w="43703" h="81761" extrusionOk="0">
                  <a:moveTo>
                    <a:pt x="27323" y="1"/>
                  </a:moveTo>
                  <a:cubicBezTo>
                    <a:pt x="18613" y="1"/>
                    <a:pt x="10029" y="4408"/>
                    <a:pt x="5410" y="11558"/>
                  </a:cubicBezTo>
                  <a:cubicBezTo>
                    <a:pt x="831" y="18712"/>
                    <a:pt x="1" y="28243"/>
                    <a:pt x="2891" y="40692"/>
                  </a:cubicBezTo>
                  <a:cubicBezTo>
                    <a:pt x="3034" y="41293"/>
                    <a:pt x="3177" y="41894"/>
                    <a:pt x="3320" y="42495"/>
                  </a:cubicBezTo>
                  <a:cubicBezTo>
                    <a:pt x="4465" y="46931"/>
                    <a:pt x="5896" y="51624"/>
                    <a:pt x="7871" y="57291"/>
                  </a:cubicBezTo>
                  <a:cubicBezTo>
                    <a:pt x="8300" y="58522"/>
                    <a:pt x="8787" y="59781"/>
                    <a:pt x="9216" y="60983"/>
                  </a:cubicBezTo>
                  <a:cubicBezTo>
                    <a:pt x="10847" y="65304"/>
                    <a:pt x="12536" y="69740"/>
                    <a:pt x="12650" y="74491"/>
                  </a:cubicBezTo>
                  <a:cubicBezTo>
                    <a:pt x="12650" y="74606"/>
                    <a:pt x="12650" y="74720"/>
                    <a:pt x="12679" y="74835"/>
                  </a:cubicBezTo>
                  <a:cubicBezTo>
                    <a:pt x="12679" y="76323"/>
                    <a:pt x="12364" y="77840"/>
                    <a:pt x="11763" y="79357"/>
                  </a:cubicBezTo>
                  <a:cubicBezTo>
                    <a:pt x="14367" y="79986"/>
                    <a:pt x="16857" y="80787"/>
                    <a:pt x="19204" y="81761"/>
                  </a:cubicBezTo>
                  <a:cubicBezTo>
                    <a:pt x="17802" y="76724"/>
                    <a:pt x="19805" y="71744"/>
                    <a:pt x="20835" y="69683"/>
                  </a:cubicBezTo>
                  <a:lnTo>
                    <a:pt x="20835" y="69683"/>
                  </a:lnTo>
                  <a:cubicBezTo>
                    <a:pt x="19977" y="69998"/>
                    <a:pt x="19061" y="70256"/>
                    <a:pt x="18174" y="70513"/>
                  </a:cubicBezTo>
                  <a:lnTo>
                    <a:pt x="18031" y="70513"/>
                  </a:lnTo>
                  <a:cubicBezTo>
                    <a:pt x="17830" y="70513"/>
                    <a:pt x="17630" y="70370"/>
                    <a:pt x="17573" y="70170"/>
                  </a:cubicBezTo>
                  <a:cubicBezTo>
                    <a:pt x="17487" y="69912"/>
                    <a:pt x="17659" y="69626"/>
                    <a:pt x="17916" y="69569"/>
                  </a:cubicBezTo>
                  <a:cubicBezTo>
                    <a:pt x="32655" y="65677"/>
                    <a:pt x="40983" y="52712"/>
                    <a:pt x="42643" y="31019"/>
                  </a:cubicBezTo>
                  <a:cubicBezTo>
                    <a:pt x="43702" y="17138"/>
                    <a:pt x="41556" y="3945"/>
                    <a:pt x="40869" y="253"/>
                  </a:cubicBezTo>
                  <a:cubicBezTo>
                    <a:pt x="40103" y="1019"/>
                    <a:pt x="38892" y="1272"/>
                    <a:pt x="37571" y="1272"/>
                  </a:cubicBezTo>
                  <a:cubicBezTo>
                    <a:pt x="35930" y="1272"/>
                    <a:pt x="34117" y="882"/>
                    <a:pt x="32770" y="596"/>
                  </a:cubicBezTo>
                  <a:cubicBezTo>
                    <a:pt x="32340" y="511"/>
                    <a:pt x="31940" y="425"/>
                    <a:pt x="31625" y="367"/>
                  </a:cubicBezTo>
                  <a:cubicBezTo>
                    <a:pt x="30199" y="120"/>
                    <a:pt x="28759" y="1"/>
                    <a:pt x="27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80"/>
            <p:cNvSpPr/>
            <p:nvPr/>
          </p:nvSpPr>
          <p:spPr>
            <a:xfrm>
              <a:off x="2605100" y="2730300"/>
              <a:ext cx="2162200" cy="2724400"/>
            </a:xfrm>
            <a:custGeom>
              <a:avLst/>
              <a:gdLst/>
              <a:ahLst/>
              <a:cxnLst/>
              <a:rect l="l" t="t" r="r" b="b"/>
              <a:pathLst>
                <a:path w="86488" h="108976" extrusionOk="0">
                  <a:moveTo>
                    <a:pt x="49143" y="1"/>
                  </a:moveTo>
                  <a:cubicBezTo>
                    <a:pt x="35569" y="1"/>
                    <a:pt x="14258" y="3507"/>
                    <a:pt x="7184" y="24292"/>
                  </a:cubicBezTo>
                  <a:cubicBezTo>
                    <a:pt x="1231" y="41692"/>
                    <a:pt x="1" y="78382"/>
                    <a:pt x="2920" y="108976"/>
                  </a:cubicBezTo>
                  <a:lnTo>
                    <a:pt x="79419" y="108976"/>
                  </a:lnTo>
                  <a:cubicBezTo>
                    <a:pt x="76242" y="88885"/>
                    <a:pt x="73495" y="62699"/>
                    <a:pt x="78274" y="51308"/>
                  </a:cubicBezTo>
                  <a:cubicBezTo>
                    <a:pt x="82739" y="40719"/>
                    <a:pt x="86488" y="27869"/>
                    <a:pt x="82710" y="16478"/>
                  </a:cubicBezTo>
                  <a:cubicBezTo>
                    <a:pt x="80993" y="11298"/>
                    <a:pt x="77358" y="7206"/>
                    <a:pt x="72465" y="4830"/>
                  </a:cubicBezTo>
                  <a:cubicBezTo>
                    <a:pt x="68830" y="3056"/>
                    <a:pt x="64909" y="1740"/>
                    <a:pt x="60960" y="910"/>
                  </a:cubicBezTo>
                  <a:cubicBezTo>
                    <a:pt x="60960" y="910"/>
                    <a:pt x="56054" y="1"/>
                    <a:pt x="49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80"/>
            <p:cNvSpPr/>
            <p:nvPr/>
          </p:nvSpPr>
          <p:spPr>
            <a:xfrm>
              <a:off x="2590075" y="2718500"/>
              <a:ext cx="2196550" cy="2736200"/>
            </a:xfrm>
            <a:custGeom>
              <a:avLst/>
              <a:gdLst/>
              <a:ahLst/>
              <a:cxnLst/>
              <a:rect l="l" t="t" r="r" b="b"/>
              <a:pathLst>
                <a:path w="87862" h="109448" extrusionOk="0">
                  <a:moveTo>
                    <a:pt x="49689" y="0"/>
                  </a:moveTo>
                  <a:cubicBezTo>
                    <a:pt x="46333" y="0"/>
                    <a:pt x="42517" y="211"/>
                    <a:pt x="38579" y="838"/>
                  </a:cubicBezTo>
                  <a:cubicBezTo>
                    <a:pt x="30480" y="2126"/>
                    <a:pt x="23697" y="4873"/>
                    <a:pt x="18403" y="8937"/>
                  </a:cubicBezTo>
                  <a:cubicBezTo>
                    <a:pt x="18288" y="9023"/>
                    <a:pt x="18174" y="9137"/>
                    <a:pt x="18031" y="9223"/>
                  </a:cubicBezTo>
                  <a:cubicBezTo>
                    <a:pt x="17888" y="9338"/>
                    <a:pt x="17745" y="9452"/>
                    <a:pt x="17602" y="9567"/>
                  </a:cubicBezTo>
                  <a:cubicBezTo>
                    <a:pt x="12851" y="13488"/>
                    <a:pt x="9388" y="18525"/>
                    <a:pt x="7299" y="24620"/>
                  </a:cubicBezTo>
                  <a:cubicBezTo>
                    <a:pt x="1460" y="41821"/>
                    <a:pt x="1" y="78425"/>
                    <a:pt x="3006" y="109448"/>
                  </a:cubicBezTo>
                  <a:lnTo>
                    <a:pt x="4036" y="109448"/>
                  </a:lnTo>
                  <a:cubicBezTo>
                    <a:pt x="3063" y="99402"/>
                    <a:pt x="2519" y="88499"/>
                    <a:pt x="2491" y="77623"/>
                  </a:cubicBezTo>
                  <a:cubicBezTo>
                    <a:pt x="2433" y="54985"/>
                    <a:pt x="4523" y="35782"/>
                    <a:pt x="8215" y="24935"/>
                  </a:cubicBezTo>
                  <a:cubicBezTo>
                    <a:pt x="10304" y="18839"/>
                    <a:pt x="13709" y="13888"/>
                    <a:pt x="18374" y="10110"/>
                  </a:cubicBezTo>
                  <a:cubicBezTo>
                    <a:pt x="18517" y="9996"/>
                    <a:pt x="18661" y="9882"/>
                    <a:pt x="18804" y="9767"/>
                  </a:cubicBezTo>
                  <a:cubicBezTo>
                    <a:pt x="18947" y="9653"/>
                    <a:pt x="19061" y="9567"/>
                    <a:pt x="19204" y="9481"/>
                  </a:cubicBezTo>
                  <a:cubicBezTo>
                    <a:pt x="24298" y="5617"/>
                    <a:pt x="30795" y="3042"/>
                    <a:pt x="38723" y="1782"/>
                  </a:cubicBezTo>
                  <a:cubicBezTo>
                    <a:pt x="42615" y="1181"/>
                    <a:pt x="46364" y="952"/>
                    <a:pt x="49684" y="952"/>
                  </a:cubicBezTo>
                  <a:cubicBezTo>
                    <a:pt x="56495" y="952"/>
                    <a:pt x="61389" y="1840"/>
                    <a:pt x="61446" y="1868"/>
                  </a:cubicBezTo>
                  <a:cubicBezTo>
                    <a:pt x="61532" y="1868"/>
                    <a:pt x="61618" y="1897"/>
                    <a:pt x="61704" y="1925"/>
                  </a:cubicBezTo>
                  <a:cubicBezTo>
                    <a:pt x="61875" y="1954"/>
                    <a:pt x="62047" y="1983"/>
                    <a:pt x="62219" y="2011"/>
                  </a:cubicBezTo>
                  <a:cubicBezTo>
                    <a:pt x="62391" y="2068"/>
                    <a:pt x="62534" y="2097"/>
                    <a:pt x="62705" y="2126"/>
                  </a:cubicBezTo>
                  <a:cubicBezTo>
                    <a:pt x="66311" y="2984"/>
                    <a:pt x="69717" y="4215"/>
                    <a:pt x="72865" y="5732"/>
                  </a:cubicBezTo>
                  <a:cubicBezTo>
                    <a:pt x="77673" y="8078"/>
                    <a:pt x="81222" y="12114"/>
                    <a:pt x="82853" y="17094"/>
                  </a:cubicBezTo>
                  <a:cubicBezTo>
                    <a:pt x="85887" y="26309"/>
                    <a:pt x="84485" y="37270"/>
                    <a:pt x="78446" y="51608"/>
                  </a:cubicBezTo>
                  <a:cubicBezTo>
                    <a:pt x="73581" y="63142"/>
                    <a:pt x="76300" y="89328"/>
                    <a:pt x="79505" y="109448"/>
                  </a:cubicBezTo>
                  <a:lnTo>
                    <a:pt x="80507" y="109448"/>
                  </a:lnTo>
                  <a:cubicBezTo>
                    <a:pt x="77358" y="89386"/>
                    <a:pt x="74582" y="63228"/>
                    <a:pt x="79333" y="51980"/>
                  </a:cubicBezTo>
                  <a:cubicBezTo>
                    <a:pt x="83197" y="42822"/>
                    <a:pt x="87862" y="29199"/>
                    <a:pt x="83769" y="16807"/>
                  </a:cubicBezTo>
                  <a:cubicBezTo>
                    <a:pt x="82052" y="11570"/>
                    <a:pt x="78331" y="7306"/>
                    <a:pt x="73295" y="4845"/>
                  </a:cubicBezTo>
                  <a:cubicBezTo>
                    <a:pt x="72722" y="4587"/>
                    <a:pt x="72150" y="4329"/>
                    <a:pt x="71577" y="4072"/>
                  </a:cubicBezTo>
                  <a:cubicBezTo>
                    <a:pt x="71234" y="3929"/>
                    <a:pt x="70891" y="3786"/>
                    <a:pt x="70547" y="3643"/>
                  </a:cubicBezTo>
                  <a:cubicBezTo>
                    <a:pt x="68200" y="2669"/>
                    <a:pt x="65710" y="1868"/>
                    <a:pt x="63106" y="1239"/>
                  </a:cubicBezTo>
                  <a:cubicBezTo>
                    <a:pt x="62934" y="1210"/>
                    <a:pt x="62763" y="1153"/>
                    <a:pt x="62620" y="1124"/>
                  </a:cubicBezTo>
                  <a:cubicBezTo>
                    <a:pt x="62448" y="1095"/>
                    <a:pt x="62305" y="1038"/>
                    <a:pt x="62133" y="1010"/>
                  </a:cubicBezTo>
                  <a:cubicBezTo>
                    <a:pt x="61961" y="981"/>
                    <a:pt x="61790" y="952"/>
                    <a:pt x="61647" y="895"/>
                  </a:cubicBezTo>
                  <a:cubicBezTo>
                    <a:pt x="61569" y="895"/>
                    <a:pt x="56603" y="0"/>
                    <a:pt x="496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80"/>
            <p:cNvSpPr/>
            <p:nvPr/>
          </p:nvSpPr>
          <p:spPr>
            <a:xfrm>
              <a:off x="3608925" y="4038200"/>
              <a:ext cx="203225" cy="1380025"/>
            </a:xfrm>
            <a:custGeom>
              <a:avLst/>
              <a:gdLst/>
              <a:ahLst/>
              <a:cxnLst/>
              <a:rect l="l" t="t" r="r" b="b"/>
              <a:pathLst>
                <a:path w="8129" h="55201" extrusionOk="0">
                  <a:moveTo>
                    <a:pt x="7571" y="0"/>
                  </a:moveTo>
                  <a:cubicBezTo>
                    <a:pt x="7400" y="0"/>
                    <a:pt x="7236" y="91"/>
                    <a:pt x="7155" y="251"/>
                  </a:cubicBezTo>
                  <a:cubicBezTo>
                    <a:pt x="7012" y="509"/>
                    <a:pt x="4122" y="6433"/>
                    <a:pt x="3091" y="19455"/>
                  </a:cubicBezTo>
                  <a:cubicBezTo>
                    <a:pt x="2462" y="27497"/>
                    <a:pt x="2490" y="39345"/>
                    <a:pt x="5009" y="55200"/>
                  </a:cubicBezTo>
                  <a:lnTo>
                    <a:pt x="5982" y="55200"/>
                  </a:lnTo>
                  <a:cubicBezTo>
                    <a:pt x="1" y="17480"/>
                    <a:pt x="7928" y="881"/>
                    <a:pt x="8014" y="709"/>
                  </a:cubicBezTo>
                  <a:cubicBezTo>
                    <a:pt x="8128" y="452"/>
                    <a:pt x="8043" y="165"/>
                    <a:pt x="7785" y="51"/>
                  </a:cubicBezTo>
                  <a:cubicBezTo>
                    <a:pt x="7717" y="17"/>
                    <a:pt x="7643" y="0"/>
                    <a:pt x="7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80"/>
            <p:cNvSpPr/>
            <p:nvPr/>
          </p:nvSpPr>
          <p:spPr>
            <a:xfrm>
              <a:off x="2693100" y="249900"/>
              <a:ext cx="2233050" cy="2843825"/>
            </a:xfrm>
            <a:custGeom>
              <a:avLst/>
              <a:gdLst/>
              <a:ahLst/>
              <a:cxnLst/>
              <a:rect l="l" t="t" r="r" b="b"/>
              <a:pathLst>
                <a:path w="89322" h="113753" extrusionOk="0">
                  <a:moveTo>
                    <a:pt x="54427" y="0"/>
                  </a:moveTo>
                  <a:cubicBezTo>
                    <a:pt x="47851" y="0"/>
                    <a:pt x="41257" y="1411"/>
                    <a:pt x="35288" y="4223"/>
                  </a:cubicBezTo>
                  <a:cubicBezTo>
                    <a:pt x="14969" y="13810"/>
                    <a:pt x="3865" y="35503"/>
                    <a:pt x="802" y="56882"/>
                  </a:cubicBezTo>
                  <a:cubicBezTo>
                    <a:pt x="316" y="60316"/>
                    <a:pt x="58" y="63665"/>
                    <a:pt x="58" y="66927"/>
                  </a:cubicBezTo>
                  <a:cubicBezTo>
                    <a:pt x="1" y="75742"/>
                    <a:pt x="1518" y="84185"/>
                    <a:pt x="3721" y="93200"/>
                  </a:cubicBezTo>
                  <a:cubicBezTo>
                    <a:pt x="6755" y="105649"/>
                    <a:pt x="18575" y="113147"/>
                    <a:pt x="30910" y="113720"/>
                  </a:cubicBezTo>
                  <a:cubicBezTo>
                    <a:pt x="31418" y="113742"/>
                    <a:pt x="31931" y="113752"/>
                    <a:pt x="32448" y="113752"/>
                  </a:cubicBezTo>
                  <a:cubicBezTo>
                    <a:pt x="40063" y="113752"/>
                    <a:pt x="48377" y="111368"/>
                    <a:pt x="54005" y="106221"/>
                  </a:cubicBezTo>
                  <a:cubicBezTo>
                    <a:pt x="56896" y="103531"/>
                    <a:pt x="59414" y="99496"/>
                    <a:pt x="59414" y="95461"/>
                  </a:cubicBezTo>
                  <a:cubicBezTo>
                    <a:pt x="59414" y="95346"/>
                    <a:pt x="59386" y="95260"/>
                    <a:pt x="59386" y="95146"/>
                  </a:cubicBezTo>
                  <a:cubicBezTo>
                    <a:pt x="59271" y="89107"/>
                    <a:pt x="56581" y="83641"/>
                    <a:pt x="54635" y="78060"/>
                  </a:cubicBezTo>
                  <a:cubicBezTo>
                    <a:pt x="52946" y="73195"/>
                    <a:pt x="51344" y="68244"/>
                    <a:pt x="50085" y="63235"/>
                  </a:cubicBezTo>
                  <a:cubicBezTo>
                    <a:pt x="49941" y="62634"/>
                    <a:pt x="49770" y="62033"/>
                    <a:pt x="49655" y="61432"/>
                  </a:cubicBezTo>
                  <a:cubicBezTo>
                    <a:pt x="47394" y="51730"/>
                    <a:pt x="46593" y="40683"/>
                    <a:pt x="52231" y="31926"/>
                  </a:cubicBezTo>
                  <a:cubicBezTo>
                    <a:pt x="57009" y="24477"/>
                    <a:pt x="65752" y="20133"/>
                    <a:pt x="74526" y="20133"/>
                  </a:cubicBezTo>
                  <a:cubicBezTo>
                    <a:pt x="76000" y="20133"/>
                    <a:pt x="77475" y="20256"/>
                    <a:pt x="78933" y="20507"/>
                  </a:cubicBezTo>
                  <a:cubicBezTo>
                    <a:pt x="80187" y="20730"/>
                    <a:pt x="82689" y="21418"/>
                    <a:pt x="84811" y="21418"/>
                  </a:cubicBezTo>
                  <a:cubicBezTo>
                    <a:pt x="86223" y="21418"/>
                    <a:pt x="87467" y="21113"/>
                    <a:pt x="88062" y="20163"/>
                  </a:cubicBezTo>
                  <a:cubicBezTo>
                    <a:pt x="89321" y="18132"/>
                    <a:pt x="86460" y="14182"/>
                    <a:pt x="85172" y="12837"/>
                  </a:cubicBezTo>
                  <a:cubicBezTo>
                    <a:pt x="77233" y="4262"/>
                    <a:pt x="65857" y="0"/>
                    <a:pt x="54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80"/>
            <p:cNvSpPr/>
            <p:nvPr/>
          </p:nvSpPr>
          <p:spPr>
            <a:xfrm>
              <a:off x="2681675" y="237925"/>
              <a:ext cx="2242325" cy="2867850"/>
            </a:xfrm>
            <a:custGeom>
              <a:avLst/>
              <a:gdLst/>
              <a:ahLst/>
              <a:cxnLst/>
              <a:rect l="l" t="t" r="r" b="b"/>
              <a:pathLst>
                <a:path w="89693" h="114714" extrusionOk="0">
                  <a:moveTo>
                    <a:pt x="54787" y="997"/>
                  </a:moveTo>
                  <a:cubicBezTo>
                    <a:pt x="66334" y="997"/>
                    <a:pt x="77645" y="5402"/>
                    <a:pt x="85285" y="13631"/>
                  </a:cubicBezTo>
                  <a:cubicBezTo>
                    <a:pt x="86602" y="15033"/>
                    <a:pt x="89120" y="18696"/>
                    <a:pt x="88090" y="20385"/>
                  </a:cubicBezTo>
                  <a:cubicBezTo>
                    <a:pt x="87619" y="21149"/>
                    <a:pt x="86535" y="21397"/>
                    <a:pt x="85284" y="21397"/>
                  </a:cubicBezTo>
                  <a:cubicBezTo>
                    <a:pt x="83723" y="21397"/>
                    <a:pt x="81901" y="21011"/>
                    <a:pt x="80678" y="20757"/>
                  </a:cubicBezTo>
                  <a:cubicBezTo>
                    <a:pt x="80220" y="20642"/>
                    <a:pt x="79790" y="20557"/>
                    <a:pt x="79476" y="20499"/>
                  </a:cubicBezTo>
                  <a:cubicBezTo>
                    <a:pt x="78002" y="20245"/>
                    <a:pt x="76515" y="20122"/>
                    <a:pt x="75030" y="20122"/>
                  </a:cubicBezTo>
                  <a:cubicBezTo>
                    <a:pt x="65985" y="20122"/>
                    <a:pt x="57052" y="24699"/>
                    <a:pt x="52259" y="32147"/>
                  </a:cubicBezTo>
                  <a:cubicBezTo>
                    <a:pt x="47537" y="39503"/>
                    <a:pt x="46678" y="49290"/>
                    <a:pt x="49626" y="62026"/>
                  </a:cubicBezTo>
                  <a:cubicBezTo>
                    <a:pt x="49769" y="62627"/>
                    <a:pt x="49912" y="63228"/>
                    <a:pt x="50084" y="63829"/>
                  </a:cubicBezTo>
                  <a:cubicBezTo>
                    <a:pt x="51200" y="68293"/>
                    <a:pt x="52659" y="73044"/>
                    <a:pt x="54634" y="78711"/>
                  </a:cubicBezTo>
                  <a:cubicBezTo>
                    <a:pt x="55063" y="79970"/>
                    <a:pt x="55550" y="81229"/>
                    <a:pt x="56008" y="82431"/>
                  </a:cubicBezTo>
                  <a:cubicBezTo>
                    <a:pt x="57610" y="86667"/>
                    <a:pt x="59270" y="91046"/>
                    <a:pt x="59356" y="95625"/>
                  </a:cubicBezTo>
                  <a:cubicBezTo>
                    <a:pt x="59385" y="95739"/>
                    <a:pt x="59385" y="95854"/>
                    <a:pt x="59385" y="95940"/>
                  </a:cubicBezTo>
                  <a:cubicBezTo>
                    <a:pt x="59385" y="97428"/>
                    <a:pt x="59041" y="98887"/>
                    <a:pt x="58469" y="100233"/>
                  </a:cubicBezTo>
                  <a:cubicBezTo>
                    <a:pt x="58412" y="100404"/>
                    <a:pt x="58326" y="100547"/>
                    <a:pt x="58269" y="100690"/>
                  </a:cubicBezTo>
                  <a:cubicBezTo>
                    <a:pt x="58211" y="100834"/>
                    <a:pt x="58126" y="100977"/>
                    <a:pt x="58068" y="101148"/>
                  </a:cubicBezTo>
                  <a:cubicBezTo>
                    <a:pt x="57038" y="103209"/>
                    <a:pt x="55550" y="105012"/>
                    <a:pt x="54119" y="106328"/>
                  </a:cubicBezTo>
                  <a:cubicBezTo>
                    <a:pt x="49084" y="110987"/>
                    <a:pt x="41059" y="113745"/>
                    <a:pt x="32929" y="113745"/>
                  </a:cubicBezTo>
                  <a:cubicBezTo>
                    <a:pt x="32418" y="113745"/>
                    <a:pt x="31906" y="113734"/>
                    <a:pt x="31395" y="113712"/>
                  </a:cubicBezTo>
                  <a:cubicBezTo>
                    <a:pt x="26044" y="113455"/>
                    <a:pt x="20348" y="111823"/>
                    <a:pt x="15540" y="108704"/>
                  </a:cubicBezTo>
                  <a:cubicBezTo>
                    <a:pt x="15397" y="108618"/>
                    <a:pt x="15283" y="108532"/>
                    <a:pt x="15140" y="108446"/>
                  </a:cubicBezTo>
                  <a:cubicBezTo>
                    <a:pt x="14997" y="108332"/>
                    <a:pt x="14882" y="108246"/>
                    <a:pt x="14739" y="108160"/>
                  </a:cubicBezTo>
                  <a:cubicBezTo>
                    <a:pt x="9988" y="104840"/>
                    <a:pt x="6210" y="100004"/>
                    <a:pt x="4636" y="93564"/>
                  </a:cubicBezTo>
                  <a:cubicBezTo>
                    <a:pt x="2061" y="82918"/>
                    <a:pt x="944" y="75076"/>
                    <a:pt x="1002" y="67435"/>
                  </a:cubicBezTo>
                  <a:cubicBezTo>
                    <a:pt x="1002" y="64029"/>
                    <a:pt x="1259" y="60767"/>
                    <a:pt x="1717" y="57418"/>
                  </a:cubicBezTo>
                  <a:cubicBezTo>
                    <a:pt x="5209" y="33149"/>
                    <a:pt x="18002" y="13602"/>
                    <a:pt x="35946" y="5159"/>
                  </a:cubicBezTo>
                  <a:cubicBezTo>
                    <a:pt x="41908" y="2352"/>
                    <a:pt x="48384" y="997"/>
                    <a:pt x="54787" y="997"/>
                  </a:cubicBezTo>
                  <a:close/>
                  <a:moveTo>
                    <a:pt x="54910" y="0"/>
                  </a:moveTo>
                  <a:cubicBezTo>
                    <a:pt x="48198" y="0"/>
                    <a:pt x="41510" y="1458"/>
                    <a:pt x="35545" y="4272"/>
                  </a:cubicBezTo>
                  <a:cubicBezTo>
                    <a:pt x="17286" y="12858"/>
                    <a:pt x="4293" y="32691"/>
                    <a:pt x="773" y="57304"/>
                  </a:cubicBezTo>
                  <a:cubicBezTo>
                    <a:pt x="286" y="60681"/>
                    <a:pt x="57" y="63972"/>
                    <a:pt x="29" y="67406"/>
                  </a:cubicBezTo>
                  <a:cubicBezTo>
                    <a:pt x="0" y="75162"/>
                    <a:pt x="1088" y="83061"/>
                    <a:pt x="3692" y="93793"/>
                  </a:cubicBezTo>
                  <a:cubicBezTo>
                    <a:pt x="5180" y="99918"/>
                    <a:pt x="8872" y="105126"/>
                    <a:pt x="13938" y="108790"/>
                  </a:cubicBezTo>
                  <a:cubicBezTo>
                    <a:pt x="14081" y="108876"/>
                    <a:pt x="14195" y="108990"/>
                    <a:pt x="14338" y="109076"/>
                  </a:cubicBezTo>
                  <a:cubicBezTo>
                    <a:pt x="14453" y="109162"/>
                    <a:pt x="14596" y="109248"/>
                    <a:pt x="14710" y="109333"/>
                  </a:cubicBezTo>
                  <a:cubicBezTo>
                    <a:pt x="19375" y="112482"/>
                    <a:pt x="25099" y="114399"/>
                    <a:pt x="31338" y="114685"/>
                  </a:cubicBezTo>
                  <a:cubicBezTo>
                    <a:pt x="31910" y="114714"/>
                    <a:pt x="32454" y="114714"/>
                    <a:pt x="32998" y="114714"/>
                  </a:cubicBezTo>
                  <a:cubicBezTo>
                    <a:pt x="41355" y="114714"/>
                    <a:pt x="49568" y="111852"/>
                    <a:pt x="54777" y="107044"/>
                  </a:cubicBezTo>
                  <a:cubicBezTo>
                    <a:pt x="56637" y="105327"/>
                    <a:pt x="58097" y="103381"/>
                    <a:pt x="59041" y="101349"/>
                  </a:cubicBezTo>
                  <a:cubicBezTo>
                    <a:pt x="59099" y="101206"/>
                    <a:pt x="59185" y="101063"/>
                    <a:pt x="59242" y="100919"/>
                  </a:cubicBezTo>
                  <a:cubicBezTo>
                    <a:pt x="59299" y="100748"/>
                    <a:pt x="59385" y="100605"/>
                    <a:pt x="59442" y="100462"/>
                  </a:cubicBezTo>
                  <a:cubicBezTo>
                    <a:pt x="60043" y="98945"/>
                    <a:pt x="60358" y="97428"/>
                    <a:pt x="60358" y="95940"/>
                  </a:cubicBezTo>
                  <a:cubicBezTo>
                    <a:pt x="60329" y="95825"/>
                    <a:pt x="60329" y="95711"/>
                    <a:pt x="60329" y="95596"/>
                  </a:cubicBezTo>
                  <a:cubicBezTo>
                    <a:pt x="60215" y="90845"/>
                    <a:pt x="58526" y="86409"/>
                    <a:pt x="56895" y="82088"/>
                  </a:cubicBezTo>
                  <a:cubicBezTo>
                    <a:pt x="56466" y="80886"/>
                    <a:pt x="55979" y="79627"/>
                    <a:pt x="55550" y="78396"/>
                  </a:cubicBezTo>
                  <a:cubicBezTo>
                    <a:pt x="53575" y="72729"/>
                    <a:pt x="52144" y="68036"/>
                    <a:pt x="50999" y="63600"/>
                  </a:cubicBezTo>
                  <a:cubicBezTo>
                    <a:pt x="50856" y="62999"/>
                    <a:pt x="50713" y="62398"/>
                    <a:pt x="50570" y="61797"/>
                  </a:cubicBezTo>
                  <a:cubicBezTo>
                    <a:pt x="47680" y="49348"/>
                    <a:pt x="48510" y="39817"/>
                    <a:pt x="53089" y="32663"/>
                  </a:cubicBezTo>
                  <a:cubicBezTo>
                    <a:pt x="57708" y="25513"/>
                    <a:pt x="66292" y="21106"/>
                    <a:pt x="75002" y="21106"/>
                  </a:cubicBezTo>
                  <a:cubicBezTo>
                    <a:pt x="76438" y="21106"/>
                    <a:pt x="77878" y="21225"/>
                    <a:pt x="79304" y="21472"/>
                  </a:cubicBezTo>
                  <a:cubicBezTo>
                    <a:pt x="79619" y="21530"/>
                    <a:pt x="80019" y="21616"/>
                    <a:pt x="80449" y="21701"/>
                  </a:cubicBezTo>
                  <a:cubicBezTo>
                    <a:pt x="81796" y="21987"/>
                    <a:pt x="83609" y="22377"/>
                    <a:pt x="85250" y="22377"/>
                  </a:cubicBezTo>
                  <a:cubicBezTo>
                    <a:pt x="86571" y="22377"/>
                    <a:pt x="87782" y="22124"/>
                    <a:pt x="88548" y="21358"/>
                  </a:cubicBezTo>
                  <a:cubicBezTo>
                    <a:pt x="88691" y="21215"/>
                    <a:pt x="88805" y="21072"/>
                    <a:pt x="88920" y="20871"/>
                  </a:cubicBezTo>
                  <a:cubicBezTo>
                    <a:pt x="89092" y="20614"/>
                    <a:pt x="89177" y="20328"/>
                    <a:pt x="89263" y="20013"/>
                  </a:cubicBezTo>
                  <a:cubicBezTo>
                    <a:pt x="89693" y="17609"/>
                    <a:pt x="87145" y="14232"/>
                    <a:pt x="86001" y="12973"/>
                  </a:cubicBezTo>
                  <a:cubicBezTo>
                    <a:pt x="79876" y="6390"/>
                    <a:pt x="71634" y="2097"/>
                    <a:pt x="62190" y="580"/>
                  </a:cubicBezTo>
                  <a:cubicBezTo>
                    <a:pt x="59782" y="192"/>
                    <a:pt x="57345" y="0"/>
                    <a:pt x="549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80"/>
            <p:cNvSpPr/>
            <p:nvPr/>
          </p:nvSpPr>
          <p:spPr>
            <a:xfrm>
              <a:off x="4310800" y="731800"/>
              <a:ext cx="684750" cy="1796600"/>
            </a:xfrm>
            <a:custGeom>
              <a:avLst/>
              <a:gdLst/>
              <a:ahLst/>
              <a:cxnLst/>
              <a:rect l="l" t="t" r="r" b="b"/>
              <a:pathLst>
                <a:path w="27390" h="71864" extrusionOk="0">
                  <a:moveTo>
                    <a:pt x="23640" y="0"/>
                  </a:moveTo>
                  <a:cubicBezTo>
                    <a:pt x="23612" y="0"/>
                    <a:pt x="23583" y="0"/>
                    <a:pt x="23555" y="29"/>
                  </a:cubicBezTo>
                  <a:cubicBezTo>
                    <a:pt x="23297" y="86"/>
                    <a:pt x="23125" y="344"/>
                    <a:pt x="23182" y="601"/>
                  </a:cubicBezTo>
                  <a:cubicBezTo>
                    <a:pt x="23182" y="601"/>
                    <a:pt x="23211" y="744"/>
                    <a:pt x="23268" y="1002"/>
                  </a:cubicBezTo>
                  <a:cubicBezTo>
                    <a:pt x="23297" y="1145"/>
                    <a:pt x="23326" y="1345"/>
                    <a:pt x="23383" y="1603"/>
                  </a:cubicBezTo>
                  <a:cubicBezTo>
                    <a:pt x="24070" y="5295"/>
                    <a:pt x="26216" y="18488"/>
                    <a:pt x="25157" y="32369"/>
                  </a:cubicBezTo>
                  <a:cubicBezTo>
                    <a:pt x="23497" y="54062"/>
                    <a:pt x="15169" y="67027"/>
                    <a:pt x="430" y="70919"/>
                  </a:cubicBezTo>
                  <a:cubicBezTo>
                    <a:pt x="173" y="70976"/>
                    <a:pt x="1" y="71262"/>
                    <a:pt x="87" y="71520"/>
                  </a:cubicBezTo>
                  <a:cubicBezTo>
                    <a:pt x="144" y="71720"/>
                    <a:pt x="344" y="71863"/>
                    <a:pt x="545" y="71863"/>
                  </a:cubicBezTo>
                  <a:lnTo>
                    <a:pt x="688" y="71863"/>
                  </a:lnTo>
                  <a:cubicBezTo>
                    <a:pt x="1575" y="71606"/>
                    <a:pt x="2491" y="71348"/>
                    <a:pt x="3349" y="71033"/>
                  </a:cubicBezTo>
                  <a:cubicBezTo>
                    <a:pt x="3807" y="70861"/>
                    <a:pt x="4265" y="70690"/>
                    <a:pt x="4723" y="70489"/>
                  </a:cubicBezTo>
                  <a:cubicBezTo>
                    <a:pt x="17230" y="65281"/>
                    <a:pt x="24613" y="52230"/>
                    <a:pt x="26130" y="32426"/>
                  </a:cubicBezTo>
                  <a:cubicBezTo>
                    <a:pt x="27389" y="15998"/>
                    <a:pt x="24156" y="544"/>
                    <a:pt x="24127" y="401"/>
                  </a:cubicBezTo>
                  <a:cubicBezTo>
                    <a:pt x="24127" y="344"/>
                    <a:pt x="24098" y="315"/>
                    <a:pt x="24098" y="258"/>
                  </a:cubicBezTo>
                  <a:cubicBezTo>
                    <a:pt x="23984" y="86"/>
                    <a:pt x="23812" y="0"/>
                    <a:pt x="23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80"/>
            <p:cNvSpPr/>
            <p:nvPr/>
          </p:nvSpPr>
          <p:spPr>
            <a:xfrm>
              <a:off x="4659975" y="1505225"/>
              <a:ext cx="194625" cy="195350"/>
            </a:xfrm>
            <a:custGeom>
              <a:avLst/>
              <a:gdLst/>
              <a:ahLst/>
              <a:cxnLst/>
              <a:rect l="l" t="t" r="r" b="b"/>
              <a:pathLst>
                <a:path w="7785" h="7814" extrusionOk="0">
                  <a:moveTo>
                    <a:pt x="3892" y="1"/>
                  </a:moveTo>
                  <a:cubicBezTo>
                    <a:pt x="1746" y="1"/>
                    <a:pt x="0" y="1746"/>
                    <a:pt x="0" y="3921"/>
                  </a:cubicBezTo>
                  <a:cubicBezTo>
                    <a:pt x="0" y="6068"/>
                    <a:pt x="1746" y="7814"/>
                    <a:pt x="3892" y="7814"/>
                  </a:cubicBezTo>
                  <a:cubicBezTo>
                    <a:pt x="6039" y="7814"/>
                    <a:pt x="7785" y="6068"/>
                    <a:pt x="7785" y="3921"/>
                  </a:cubicBezTo>
                  <a:cubicBezTo>
                    <a:pt x="7785" y="1746"/>
                    <a:pt x="6039" y="1"/>
                    <a:pt x="3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80"/>
            <p:cNvSpPr/>
            <p:nvPr/>
          </p:nvSpPr>
          <p:spPr>
            <a:xfrm>
              <a:off x="3973825" y="1301075"/>
              <a:ext cx="998125" cy="781575"/>
            </a:xfrm>
            <a:custGeom>
              <a:avLst/>
              <a:gdLst/>
              <a:ahLst/>
              <a:cxnLst/>
              <a:rect l="l" t="t" r="r" b="b"/>
              <a:pathLst>
                <a:path w="39925" h="31263" extrusionOk="0">
                  <a:moveTo>
                    <a:pt x="18717" y="9626"/>
                  </a:moveTo>
                  <a:cubicBezTo>
                    <a:pt x="19003" y="10113"/>
                    <a:pt x="19232" y="10628"/>
                    <a:pt x="19461" y="11143"/>
                  </a:cubicBezTo>
                  <a:cubicBezTo>
                    <a:pt x="21522" y="16523"/>
                    <a:pt x="22008" y="22705"/>
                    <a:pt x="20806" y="28572"/>
                  </a:cubicBezTo>
                  <a:cubicBezTo>
                    <a:pt x="20692" y="29145"/>
                    <a:pt x="20549" y="29717"/>
                    <a:pt x="20205" y="30089"/>
                  </a:cubicBezTo>
                  <a:cubicBezTo>
                    <a:pt x="20005" y="30261"/>
                    <a:pt x="19805" y="30347"/>
                    <a:pt x="19604" y="30347"/>
                  </a:cubicBezTo>
                  <a:cubicBezTo>
                    <a:pt x="19318" y="30318"/>
                    <a:pt x="19032" y="30146"/>
                    <a:pt x="18774" y="29831"/>
                  </a:cubicBezTo>
                  <a:cubicBezTo>
                    <a:pt x="16685" y="27198"/>
                    <a:pt x="16399" y="23306"/>
                    <a:pt x="16313" y="19586"/>
                  </a:cubicBezTo>
                  <a:cubicBezTo>
                    <a:pt x="16199" y="15779"/>
                    <a:pt x="17029" y="12345"/>
                    <a:pt x="18717" y="9626"/>
                  </a:cubicBezTo>
                  <a:close/>
                  <a:moveTo>
                    <a:pt x="37046" y="0"/>
                  </a:moveTo>
                  <a:cubicBezTo>
                    <a:pt x="33134" y="0"/>
                    <a:pt x="28101" y="1835"/>
                    <a:pt x="27847" y="1928"/>
                  </a:cubicBezTo>
                  <a:cubicBezTo>
                    <a:pt x="23983" y="3187"/>
                    <a:pt x="20864" y="5276"/>
                    <a:pt x="18774" y="7966"/>
                  </a:cubicBezTo>
                  <a:cubicBezTo>
                    <a:pt x="16542" y="4847"/>
                    <a:pt x="12936" y="2471"/>
                    <a:pt x="8586" y="1384"/>
                  </a:cubicBezTo>
                  <a:cubicBezTo>
                    <a:pt x="5896" y="726"/>
                    <a:pt x="3349" y="726"/>
                    <a:pt x="659" y="726"/>
                  </a:cubicBezTo>
                  <a:lnTo>
                    <a:pt x="430" y="726"/>
                  </a:lnTo>
                  <a:cubicBezTo>
                    <a:pt x="201" y="726"/>
                    <a:pt x="0" y="926"/>
                    <a:pt x="0" y="1184"/>
                  </a:cubicBezTo>
                  <a:cubicBezTo>
                    <a:pt x="0" y="1441"/>
                    <a:pt x="201" y="1641"/>
                    <a:pt x="430" y="1641"/>
                  </a:cubicBezTo>
                  <a:lnTo>
                    <a:pt x="659" y="1641"/>
                  </a:lnTo>
                  <a:cubicBezTo>
                    <a:pt x="3292" y="1641"/>
                    <a:pt x="5810" y="1641"/>
                    <a:pt x="8357" y="2271"/>
                  </a:cubicBezTo>
                  <a:cubicBezTo>
                    <a:pt x="12621" y="3330"/>
                    <a:pt x="16142" y="5677"/>
                    <a:pt x="18202" y="8768"/>
                  </a:cubicBezTo>
                  <a:cubicBezTo>
                    <a:pt x="16256" y="11687"/>
                    <a:pt x="15283" y="15436"/>
                    <a:pt x="15397" y="19614"/>
                  </a:cubicBezTo>
                  <a:cubicBezTo>
                    <a:pt x="15512" y="23507"/>
                    <a:pt x="15798" y="27542"/>
                    <a:pt x="18059" y="30404"/>
                  </a:cubicBezTo>
                  <a:cubicBezTo>
                    <a:pt x="18460" y="30919"/>
                    <a:pt x="19003" y="31234"/>
                    <a:pt x="19547" y="31262"/>
                  </a:cubicBezTo>
                  <a:lnTo>
                    <a:pt x="19633" y="31262"/>
                  </a:lnTo>
                  <a:cubicBezTo>
                    <a:pt x="20091" y="31262"/>
                    <a:pt x="20492" y="31062"/>
                    <a:pt x="20835" y="30719"/>
                  </a:cubicBezTo>
                  <a:cubicBezTo>
                    <a:pt x="21379" y="30203"/>
                    <a:pt x="21579" y="29431"/>
                    <a:pt x="21694" y="28773"/>
                  </a:cubicBezTo>
                  <a:cubicBezTo>
                    <a:pt x="22953" y="22734"/>
                    <a:pt x="22438" y="16352"/>
                    <a:pt x="20291" y="10828"/>
                  </a:cubicBezTo>
                  <a:cubicBezTo>
                    <a:pt x="20034" y="10113"/>
                    <a:pt x="19690" y="9426"/>
                    <a:pt x="19290" y="8796"/>
                  </a:cubicBezTo>
                  <a:cubicBezTo>
                    <a:pt x="21264" y="6077"/>
                    <a:pt x="24298" y="4017"/>
                    <a:pt x="28162" y="2786"/>
                  </a:cubicBezTo>
                  <a:cubicBezTo>
                    <a:pt x="28209" y="2763"/>
                    <a:pt x="33306" y="908"/>
                    <a:pt x="37062" y="908"/>
                  </a:cubicBezTo>
                  <a:cubicBezTo>
                    <a:pt x="37883" y="908"/>
                    <a:pt x="38640" y="997"/>
                    <a:pt x="39266" y="1212"/>
                  </a:cubicBezTo>
                  <a:cubicBezTo>
                    <a:pt x="39316" y="1231"/>
                    <a:pt x="39369" y="1240"/>
                    <a:pt x="39420" y="1240"/>
                  </a:cubicBezTo>
                  <a:cubicBezTo>
                    <a:pt x="39600" y="1240"/>
                    <a:pt x="39771" y="1127"/>
                    <a:pt x="39838" y="926"/>
                  </a:cubicBezTo>
                  <a:cubicBezTo>
                    <a:pt x="39924" y="697"/>
                    <a:pt x="39781" y="439"/>
                    <a:pt x="39552" y="354"/>
                  </a:cubicBezTo>
                  <a:cubicBezTo>
                    <a:pt x="38831" y="102"/>
                    <a:pt x="37970" y="0"/>
                    <a:pt x="37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80"/>
            <p:cNvSpPr/>
            <p:nvPr/>
          </p:nvSpPr>
          <p:spPr>
            <a:xfrm>
              <a:off x="4529750" y="1492325"/>
              <a:ext cx="399975" cy="215400"/>
            </a:xfrm>
            <a:custGeom>
              <a:avLst/>
              <a:gdLst/>
              <a:ahLst/>
              <a:cxnLst/>
              <a:rect l="l" t="t" r="r" b="b"/>
              <a:pathLst>
                <a:path w="15999" h="8616" extrusionOk="0">
                  <a:moveTo>
                    <a:pt x="9524" y="915"/>
                  </a:moveTo>
                  <a:cubicBezTo>
                    <a:pt x="11493" y="915"/>
                    <a:pt x="13325" y="1914"/>
                    <a:pt x="14968" y="3808"/>
                  </a:cubicBezTo>
                  <a:cubicBezTo>
                    <a:pt x="14682" y="4437"/>
                    <a:pt x="13623" y="6298"/>
                    <a:pt x="11305" y="7185"/>
                  </a:cubicBezTo>
                  <a:cubicBezTo>
                    <a:pt x="10441" y="7523"/>
                    <a:pt x="9493" y="7692"/>
                    <a:pt x="8465" y="7692"/>
                  </a:cubicBezTo>
                  <a:cubicBezTo>
                    <a:pt x="6362" y="7692"/>
                    <a:pt x="3923" y="6986"/>
                    <a:pt x="1174" y="5582"/>
                  </a:cubicBezTo>
                  <a:cubicBezTo>
                    <a:pt x="2233" y="4352"/>
                    <a:pt x="5581" y="975"/>
                    <a:pt x="9359" y="917"/>
                  </a:cubicBezTo>
                  <a:cubicBezTo>
                    <a:pt x="9414" y="916"/>
                    <a:pt x="9469" y="915"/>
                    <a:pt x="9524" y="915"/>
                  </a:cubicBezTo>
                  <a:close/>
                  <a:moveTo>
                    <a:pt x="9418" y="1"/>
                  </a:moveTo>
                  <a:cubicBezTo>
                    <a:pt x="9389" y="1"/>
                    <a:pt x="9360" y="1"/>
                    <a:pt x="9330" y="2"/>
                  </a:cubicBezTo>
                  <a:cubicBezTo>
                    <a:pt x="4351" y="59"/>
                    <a:pt x="287" y="5210"/>
                    <a:pt x="115" y="5439"/>
                  </a:cubicBezTo>
                  <a:cubicBezTo>
                    <a:pt x="29" y="5525"/>
                    <a:pt x="0" y="5668"/>
                    <a:pt x="29" y="5811"/>
                  </a:cubicBezTo>
                  <a:cubicBezTo>
                    <a:pt x="58" y="5926"/>
                    <a:pt x="115" y="6040"/>
                    <a:pt x="258" y="6097"/>
                  </a:cubicBezTo>
                  <a:cubicBezTo>
                    <a:pt x="3320" y="7757"/>
                    <a:pt x="6096" y="8616"/>
                    <a:pt x="8500" y="8616"/>
                  </a:cubicBezTo>
                  <a:cubicBezTo>
                    <a:pt x="9616" y="8616"/>
                    <a:pt x="10675" y="8416"/>
                    <a:pt x="11648" y="8044"/>
                  </a:cubicBezTo>
                  <a:cubicBezTo>
                    <a:pt x="14854" y="6813"/>
                    <a:pt x="15884" y="3980"/>
                    <a:pt x="15941" y="3865"/>
                  </a:cubicBezTo>
                  <a:cubicBezTo>
                    <a:pt x="15999" y="3722"/>
                    <a:pt x="15970" y="3550"/>
                    <a:pt x="15855" y="3436"/>
                  </a:cubicBezTo>
                  <a:cubicBezTo>
                    <a:pt x="13961" y="1146"/>
                    <a:pt x="11788" y="1"/>
                    <a:pt x="9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80"/>
            <p:cNvSpPr/>
            <p:nvPr/>
          </p:nvSpPr>
          <p:spPr>
            <a:xfrm>
              <a:off x="3890825" y="1508775"/>
              <a:ext cx="386375" cy="205400"/>
            </a:xfrm>
            <a:custGeom>
              <a:avLst/>
              <a:gdLst/>
              <a:ahLst/>
              <a:cxnLst/>
              <a:rect l="l" t="t" r="r" b="b"/>
              <a:pathLst>
                <a:path w="15455" h="8216" extrusionOk="0">
                  <a:moveTo>
                    <a:pt x="6977" y="1"/>
                  </a:moveTo>
                  <a:cubicBezTo>
                    <a:pt x="4828" y="1"/>
                    <a:pt x="2576" y="746"/>
                    <a:pt x="258" y="2263"/>
                  </a:cubicBezTo>
                  <a:cubicBezTo>
                    <a:pt x="58" y="2377"/>
                    <a:pt x="0" y="2663"/>
                    <a:pt x="144" y="2892"/>
                  </a:cubicBezTo>
                  <a:cubicBezTo>
                    <a:pt x="233" y="3017"/>
                    <a:pt x="366" y="3086"/>
                    <a:pt x="509" y="3086"/>
                  </a:cubicBezTo>
                  <a:cubicBezTo>
                    <a:pt x="596" y="3086"/>
                    <a:pt x="687" y="3061"/>
                    <a:pt x="773" y="3007"/>
                  </a:cubicBezTo>
                  <a:cubicBezTo>
                    <a:pt x="2932" y="1611"/>
                    <a:pt x="5024" y="913"/>
                    <a:pt x="6999" y="913"/>
                  </a:cubicBezTo>
                  <a:cubicBezTo>
                    <a:pt x="7617" y="913"/>
                    <a:pt x="8222" y="982"/>
                    <a:pt x="8815" y="1118"/>
                  </a:cubicBezTo>
                  <a:cubicBezTo>
                    <a:pt x="11763" y="1805"/>
                    <a:pt x="13652" y="4037"/>
                    <a:pt x="14310" y="4924"/>
                  </a:cubicBezTo>
                  <a:cubicBezTo>
                    <a:pt x="11584" y="6648"/>
                    <a:pt x="9300" y="7273"/>
                    <a:pt x="7422" y="7273"/>
                  </a:cubicBezTo>
                  <a:cubicBezTo>
                    <a:pt x="3936" y="7273"/>
                    <a:pt x="1846" y="5120"/>
                    <a:pt x="916" y="3837"/>
                  </a:cubicBezTo>
                  <a:cubicBezTo>
                    <a:pt x="809" y="3712"/>
                    <a:pt x="669" y="3643"/>
                    <a:pt x="523" y="3643"/>
                  </a:cubicBezTo>
                  <a:cubicBezTo>
                    <a:pt x="435" y="3643"/>
                    <a:pt x="344" y="3668"/>
                    <a:pt x="258" y="3722"/>
                  </a:cubicBezTo>
                  <a:cubicBezTo>
                    <a:pt x="58" y="3894"/>
                    <a:pt x="29" y="4152"/>
                    <a:pt x="172" y="4380"/>
                  </a:cubicBezTo>
                  <a:cubicBezTo>
                    <a:pt x="1202" y="5811"/>
                    <a:pt x="3549" y="8215"/>
                    <a:pt x="7384" y="8215"/>
                  </a:cubicBezTo>
                  <a:cubicBezTo>
                    <a:pt x="9502" y="8215"/>
                    <a:pt x="12106" y="7471"/>
                    <a:pt x="15197" y="5439"/>
                  </a:cubicBezTo>
                  <a:cubicBezTo>
                    <a:pt x="15398" y="5296"/>
                    <a:pt x="15455" y="5039"/>
                    <a:pt x="15312" y="4810"/>
                  </a:cubicBezTo>
                  <a:cubicBezTo>
                    <a:pt x="15226" y="4667"/>
                    <a:pt x="13108" y="1175"/>
                    <a:pt x="9016" y="231"/>
                  </a:cubicBezTo>
                  <a:cubicBezTo>
                    <a:pt x="8348" y="78"/>
                    <a:pt x="7668" y="1"/>
                    <a:pt x="6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80"/>
            <p:cNvSpPr/>
            <p:nvPr/>
          </p:nvSpPr>
          <p:spPr>
            <a:xfrm>
              <a:off x="3984550" y="1505225"/>
              <a:ext cx="195350" cy="195350"/>
            </a:xfrm>
            <a:custGeom>
              <a:avLst/>
              <a:gdLst/>
              <a:ahLst/>
              <a:cxnLst/>
              <a:rect l="l" t="t" r="r" b="b"/>
              <a:pathLst>
                <a:path w="7814" h="7814" extrusionOk="0">
                  <a:moveTo>
                    <a:pt x="3921" y="1"/>
                  </a:moveTo>
                  <a:cubicBezTo>
                    <a:pt x="1775" y="1"/>
                    <a:pt x="1" y="1746"/>
                    <a:pt x="1" y="3921"/>
                  </a:cubicBezTo>
                  <a:cubicBezTo>
                    <a:pt x="1" y="6068"/>
                    <a:pt x="1775" y="7814"/>
                    <a:pt x="3921" y="7814"/>
                  </a:cubicBezTo>
                  <a:cubicBezTo>
                    <a:pt x="6068" y="7814"/>
                    <a:pt x="7814" y="6068"/>
                    <a:pt x="7814" y="3921"/>
                  </a:cubicBezTo>
                  <a:cubicBezTo>
                    <a:pt x="7814" y="1746"/>
                    <a:pt x="6068" y="1"/>
                    <a:pt x="3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80"/>
            <p:cNvSpPr/>
            <p:nvPr/>
          </p:nvSpPr>
          <p:spPr>
            <a:xfrm>
              <a:off x="4307225" y="2128225"/>
              <a:ext cx="234700" cy="147600"/>
            </a:xfrm>
            <a:custGeom>
              <a:avLst/>
              <a:gdLst/>
              <a:ahLst/>
              <a:cxnLst/>
              <a:rect l="l" t="t" r="r" b="b"/>
              <a:pathLst>
                <a:path w="9388" h="5904" extrusionOk="0">
                  <a:moveTo>
                    <a:pt x="1117" y="1296"/>
                  </a:moveTo>
                  <a:lnTo>
                    <a:pt x="1117" y="1296"/>
                  </a:lnTo>
                  <a:cubicBezTo>
                    <a:pt x="1973" y="1670"/>
                    <a:pt x="3373" y="2145"/>
                    <a:pt x="5047" y="2145"/>
                  </a:cubicBezTo>
                  <a:cubicBezTo>
                    <a:pt x="6061" y="2145"/>
                    <a:pt x="7175" y="1971"/>
                    <a:pt x="8329" y="1496"/>
                  </a:cubicBezTo>
                  <a:lnTo>
                    <a:pt x="8329" y="1496"/>
                  </a:lnTo>
                  <a:cubicBezTo>
                    <a:pt x="8043" y="2755"/>
                    <a:pt x="7184" y="4988"/>
                    <a:pt x="4694" y="4988"/>
                  </a:cubicBezTo>
                  <a:cubicBezTo>
                    <a:pt x="2405" y="4988"/>
                    <a:pt x="1460" y="2612"/>
                    <a:pt x="1117" y="1296"/>
                  </a:cubicBezTo>
                  <a:close/>
                  <a:moveTo>
                    <a:pt x="484" y="1"/>
                  </a:moveTo>
                  <a:cubicBezTo>
                    <a:pt x="402" y="1"/>
                    <a:pt x="316" y="22"/>
                    <a:pt x="230" y="65"/>
                  </a:cubicBezTo>
                  <a:cubicBezTo>
                    <a:pt x="87" y="151"/>
                    <a:pt x="1" y="323"/>
                    <a:pt x="29" y="495"/>
                  </a:cubicBezTo>
                  <a:cubicBezTo>
                    <a:pt x="230" y="2355"/>
                    <a:pt x="1489" y="5904"/>
                    <a:pt x="4694" y="5904"/>
                  </a:cubicBezTo>
                  <a:cubicBezTo>
                    <a:pt x="8071" y="5904"/>
                    <a:pt x="9216" y="2527"/>
                    <a:pt x="9359" y="752"/>
                  </a:cubicBezTo>
                  <a:cubicBezTo>
                    <a:pt x="9388" y="580"/>
                    <a:pt x="9302" y="437"/>
                    <a:pt x="9159" y="351"/>
                  </a:cubicBezTo>
                  <a:cubicBezTo>
                    <a:pt x="9082" y="290"/>
                    <a:pt x="8997" y="262"/>
                    <a:pt x="8913" y="262"/>
                  </a:cubicBezTo>
                  <a:cubicBezTo>
                    <a:pt x="8840" y="262"/>
                    <a:pt x="8767" y="283"/>
                    <a:pt x="8701" y="323"/>
                  </a:cubicBezTo>
                  <a:cubicBezTo>
                    <a:pt x="7439" y="990"/>
                    <a:pt x="6196" y="1220"/>
                    <a:pt x="5080" y="1220"/>
                  </a:cubicBezTo>
                  <a:cubicBezTo>
                    <a:pt x="2604" y="1220"/>
                    <a:pt x="756" y="85"/>
                    <a:pt x="716" y="65"/>
                  </a:cubicBezTo>
                  <a:cubicBezTo>
                    <a:pt x="645" y="22"/>
                    <a:pt x="566" y="1"/>
                    <a:pt x="4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80"/>
            <p:cNvSpPr/>
            <p:nvPr/>
          </p:nvSpPr>
          <p:spPr>
            <a:xfrm>
              <a:off x="4318675" y="2477250"/>
              <a:ext cx="112350" cy="350200"/>
            </a:xfrm>
            <a:custGeom>
              <a:avLst/>
              <a:gdLst/>
              <a:ahLst/>
              <a:cxnLst/>
              <a:rect l="l" t="t" r="r" b="b"/>
              <a:pathLst>
                <a:path w="4494" h="14008" extrusionOk="0">
                  <a:moveTo>
                    <a:pt x="3967" y="0"/>
                  </a:moveTo>
                  <a:cubicBezTo>
                    <a:pt x="3804" y="0"/>
                    <a:pt x="3645" y="90"/>
                    <a:pt x="3550" y="242"/>
                  </a:cubicBezTo>
                  <a:cubicBezTo>
                    <a:pt x="3521" y="299"/>
                    <a:pt x="3292" y="643"/>
                    <a:pt x="3034" y="1215"/>
                  </a:cubicBezTo>
                  <a:cubicBezTo>
                    <a:pt x="2004" y="3276"/>
                    <a:pt x="1" y="8256"/>
                    <a:pt x="1403" y="13293"/>
                  </a:cubicBezTo>
                  <a:cubicBezTo>
                    <a:pt x="1432" y="13407"/>
                    <a:pt x="1489" y="13550"/>
                    <a:pt x="1518" y="13665"/>
                  </a:cubicBezTo>
                  <a:cubicBezTo>
                    <a:pt x="1546" y="13808"/>
                    <a:pt x="1632" y="13894"/>
                    <a:pt x="1747" y="13951"/>
                  </a:cubicBezTo>
                  <a:cubicBezTo>
                    <a:pt x="1775" y="13979"/>
                    <a:pt x="1832" y="13979"/>
                    <a:pt x="1861" y="14008"/>
                  </a:cubicBezTo>
                  <a:lnTo>
                    <a:pt x="1975" y="14008"/>
                  </a:lnTo>
                  <a:cubicBezTo>
                    <a:pt x="2033" y="14008"/>
                    <a:pt x="2090" y="14008"/>
                    <a:pt x="2119" y="13979"/>
                  </a:cubicBezTo>
                  <a:cubicBezTo>
                    <a:pt x="2262" y="13951"/>
                    <a:pt x="2376" y="13836"/>
                    <a:pt x="2433" y="13722"/>
                  </a:cubicBezTo>
                  <a:cubicBezTo>
                    <a:pt x="2491" y="13607"/>
                    <a:pt x="2491" y="13493"/>
                    <a:pt x="2462" y="13378"/>
                  </a:cubicBezTo>
                  <a:cubicBezTo>
                    <a:pt x="516" y="7282"/>
                    <a:pt x="4322" y="815"/>
                    <a:pt x="4379" y="757"/>
                  </a:cubicBezTo>
                  <a:cubicBezTo>
                    <a:pt x="4379" y="729"/>
                    <a:pt x="4408" y="700"/>
                    <a:pt x="4408" y="671"/>
                  </a:cubicBezTo>
                  <a:cubicBezTo>
                    <a:pt x="4494" y="471"/>
                    <a:pt x="4437" y="214"/>
                    <a:pt x="4208" y="70"/>
                  </a:cubicBezTo>
                  <a:cubicBezTo>
                    <a:pt x="4131" y="23"/>
                    <a:pt x="4049" y="0"/>
                    <a:pt x="39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80"/>
            <p:cNvSpPr/>
            <p:nvPr/>
          </p:nvSpPr>
          <p:spPr>
            <a:xfrm>
              <a:off x="3822625" y="4145350"/>
              <a:ext cx="106150" cy="82025"/>
            </a:xfrm>
            <a:custGeom>
              <a:avLst/>
              <a:gdLst/>
              <a:ahLst/>
              <a:cxnLst/>
              <a:rect l="l" t="t" r="r" b="b"/>
              <a:pathLst>
                <a:path w="4246" h="3281" extrusionOk="0">
                  <a:moveTo>
                    <a:pt x="1670" y="945"/>
                  </a:moveTo>
                  <a:cubicBezTo>
                    <a:pt x="2156" y="1088"/>
                    <a:pt x="2643" y="1260"/>
                    <a:pt x="3129" y="1403"/>
                  </a:cubicBezTo>
                  <a:cubicBezTo>
                    <a:pt x="3129" y="1517"/>
                    <a:pt x="3158" y="1632"/>
                    <a:pt x="3158" y="1718"/>
                  </a:cubicBezTo>
                  <a:cubicBezTo>
                    <a:pt x="2851" y="1871"/>
                    <a:pt x="2500" y="2161"/>
                    <a:pt x="2224" y="2161"/>
                  </a:cubicBezTo>
                  <a:cubicBezTo>
                    <a:pt x="2191" y="2161"/>
                    <a:pt x="2158" y="2156"/>
                    <a:pt x="2127" y="2147"/>
                  </a:cubicBezTo>
                  <a:cubicBezTo>
                    <a:pt x="1841" y="2090"/>
                    <a:pt x="1641" y="1603"/>
                    <a:pt x="1412" y="1288"/>
                  </a:cubicBezTo>
                  <a:cubicBezTo>
                    <a:pt x="1498" y="1174"/>
                    <a:pt x="1584" y="1060"/>
                    <a:pt x="1670" y="945"/>
                  </a:cubicBezTo>
                  <a:close/>
                  <a:moveTo>
                    <a:pt x="1984" y="1"/>
                  </a:moveTo>
                  <a:cubicBezTo>
                    <a:pt x="1069" y="1"/>
                    <a:pt x="525" y="258"/>
                    <a:pt x="324" y="802"/>
                  </a:cubicBezTo>
                  <a:cubicBezTo>
                    <a:pt x="1" y="1774"/>
                    <a:pt x="1230" y="3280"/>
                    <a:pt x="2283" y="3280"/>
                  </a:cubicBezTo>
                  <a:cubicBezTo>
                    <a:pt x="2346" y="3280"/>
                    <a:pt x="2409" y="3275"/>
                    <a:pt x="2471" y="3263"/>
                  </a:cubicBezTo>
                  <a:cubicBezTo>
                    <a:pt x="3444" y="3091"/>
                    <a:pt x="4245" y="2290"/>
                    <a:pt x="4188" y="1575"/>
                  </a:cubicBezTo>
                  <a:cubicBezTo>
                    <a:pt x="4159" y="773"/>
                    <a:pt x="3415" y="172"/>
                    <a:pt x="2356" y="29"/>
                  </a:cubicBezTo>
                  <a:cubicBezTo>
                    <a:pt x="2242" y="29"/>
                    <a:pt x="2099" y="29"/>
                    <a:pt x="19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80"/>
            <p:cNvSpPr/>
            <p:nvPr/>
          </p:nvSpPr>
          <p:spPr>
            <a:xfrm>
              <a:off x="3954500" y="3622325"/>
              <a:ext cx="85875" cy="78025"/>
            </a:xfrm>
            <a:custGeom>
              <a:avLst/>
              <a:gdLst/>
              <a:ahLst/>
              <a:cxnLst/>
              <a:rect l="l" t="t" r="r" b="b"/>
              <a:pathLst>
                <a:path w="3435" h="3121" extrusionOk="0">
                  <a:moveTo>
                    <a:pt x="1832" y="974"/>
                  </a:moveTo>
                  <a:cubicBezTo>
                    <a:pt x="2033" y="1146"/>
                    <a:pt x="2405" y="1432"/>
                    <a:pt x="2376" y="1518"/>
                  </a:cubicBezTo>
                  <a:cubicBezTo>
                    <a:pt x="2233" y="1833"/>
                    <a:pt x="1947" y="2062"/>
                    <a:pt x="1632" y="2434"/>
                  </a:cubicBezTo>
                  <a:cubicBezTo>
                    <a:pt x="1374" y="2119"/>
                    <a:pt x="1088" y="1833"/>
                    <a:pt x="1117" y="1775"/>
                  </a:cubicBezTo>
                  <a:cubicBezTo>
                    <a:pt x="1317" y="1461"/>
                    <a:pt x="1575" y="1232"/>
                    <a:pt x="1832" y="974"/>
                  </a:cubicBezTo>
                  <a:close/>
                  <a:moveTo>
                    <a:pt x="1775" y="1"/>
                  </a:moveTo>
                  <a:cubicBezTo>
                    <a:pt x="831" y="30"/>
                    <a:pt x="1" y="860"/>
                    <a:pt x="58" y="1775"/>
                  </a:cubicBezTo>
                  <a:cubicBezTo>
                    <a:pt x="86" y="2605"/>
                    <a:pt x="659" y="3120"/>
                    <a:pt x="1517" y="3120"/>
                  </a:cubicBezTo>
                  <a:cubicBezTo>
                    <a:pt x="2519" y="3092"/>
                    <a:pt x="3435" y="2348"/>
                    <a:pt x="3435" y="1518"/>
                  </a:cubicBezTo>
                  <a:cubicBezTo>
                    <a:pt x="3435" y="745"/>
                    <a:pt x="2634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80"/>
            <p:cNvSpPr/>
            <p:nvPr/>
          </p:nvSpPr>
          <p:spPr>
            <a:xfrm>
              <a:off x="4548350" y="3214500"/>
              <a:ext cx="85875" cy="77300"/>
            </a:xfrm>
            <a:custGeom>
              <a:avLst/>
              <a:gdLst/>
              <a:ahLst/>
              <a:cxnLst/>
              <a:rect l="l" t="t" r="r" b="b"/>
              <a:pathLst>
                <a:path w="3435" h="3092" extrusionOk="0">
                  <a:moveTo>
                    <a:pt x="1832" y="945"/>
                  </a:moveTo>
                  <a:cubicBezTo>
                    <a:pt x="2032" y="1117"/>
                    <a:pt x="2405" y="1403"/>
                    <a:pt x="2376" y="1489"/>
                  </a:cubicBezTo>
                  <a:cubicBezTo>
                    <a:pt x="2233" y="1804"/>
                    <a:pt x="1947" y="2033"/>
                    <a:pt x="1632" y="2405"/>
                  </a:cubicBezTo>
                  <a:cubicBezTo>
                    <a:pt x="1374" y="2090"/>
                    <a:pt x="1088" y="1804"/>
                    <a:pt x="1117" y="1747"/>
                  </a:cubicBezTo>
                  <a:cubicBezTo>
                    <a:pt x="1317" y="1432"/>
                    <a:pt x="1603" y="1203"/>
                    <a:pt x="1832" y="945"/>
                  </a:cubicBezTo>
                  <a:close/>
                  <a:moveTo>
                    <a:pt x="1823" y="0"/>
                  </a:moveTo>
                  <a:cubicBezTo>
                    <a:pt x="1807" y="0"/>
                    <a:pt x="1791" y="0"/>
                    <a:pt x="1775" y="1"/>
                  </a:cubicBezTo>
                  <a:cubicBezTo>
                    <a:pt x="830" y="1"/>
                    <a:pt x="0" y="860"/>
                    <a:pt x="58" y="1747"/>
                  </a:cubicBezTo>
                  <a:cubicBezTo>
                    <a:pt x="86" y="2577"/>
                    <a:pt x="659" y="3092"/>
                    <a:pt x="1517" y="3092"/>
                  </a:cubicBezTo>
                  <a:cubicBezTo>
                    <a:pt x="2519" y="3063"/>
                    <a:pt x="3435" y="2319"/>
                    <a:pt x="3435" y="1489"/>
                  </a:cubicBezTo>
                  <a:cubicBezTo>
                    <a:pt x="3435" y="731"/>
                    <a:pt x="2663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80"/>
            <p:cNvSpPr/>
            <p:nvPr/>
          </p:nvSpPr>
          <p:spPr>
            <a:xfrm>
              <a:off x="3294825" y="4059475"/>
              <a:ext cx="75875" cy="78750"/>
            </a:xfrm>
            <a:custGeom>
              <a:avLst/>
              <a:gdLst/>
              <a:ahLst/>
              <a:cxnLst/>
              <a:rect l="l" t="t" r="r" b="b"/>
              <a:pathLst>
                <a:path w="3035" h="3150" extrusionOk="0">
                  <a:moveTo>
                    <a:pt x="1489" y="1032"/>
                  </a:moveTo>
                  <a:cubicBezTo>
                    <a:pt x="1603" y="1261"/>
                    <a:pt x="1746" y="1490"/>
                    <a:pt x="1890" y="1747"/>
                  </a:cubicBezTo>
                  <a:cubicBezTo>
                    <a:pt x="1718" y="1833"/>
                    <a:pt x="1546" y="1919"/>
                    <a:pt x="1374" y="2005"/>
                  </a:cubicBezTo>
                  <a:cubicBezTo>
                    <a:pt x="1260" y="1747"/>
                    <a:pt x="1145" y="1518"/>
                    <a:pt x="1031" y="1261"/>
                  </a:cubicBezTo>
                  <a:cubicBezTo>
                    <a:pt x="1174" y="1175"/>
                    <a:pt x="1346" y="1117"/>
                    <a:pt x="1489" y="1032"/>
                  </a:cubicBezTo>
                  <a:close/>
                  <a:moveTo>
                    <a:pt x="1276" y="1"/>
                  </a:moveTo>
                  <a:cubicBezTo>
                    <a:pt x="1261" y="1"/>
                    <a:pt x="1246" y="1"/>
                    <a:pt x="1231" y="1"/>
                  </a:cubicBezTo>
                  <a:cubicBezTo>
                    <a:pt x="516" y="1"/>
                    <a:pt x="29" y="631"/>
                    <a:pt x="1" y="1547"/>
                  </a:cubicBezTo>
                  <a:cubicBezTo>
                    <a:pt x="1" y="2434"/>
                    <a:pt x="630" y="3149"/>
                    <a:pt x="1403" y="3149"/>
                  </a:cubicBezTo>
                  <a:cubicBezTo>
                    <a:pt x="2233" y="3149"/>
                    <a:pt x="3034" y="2348"/>
                    <a:pt x="3034" y="1575"/>
                  </a:cubicBezTo>
                  <a:cubicBezTo>
                    <a:pt x="3006" y="788"/>
                    <a:pt x="2121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80"/>
            <p:cNvSpPr/>
            <p:nvPr/>
          </p:nvSpPr>
          <p:spPr>
            <a:xfrm>
              <a:off x="2897025" y="42548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44" y="0"/>
                  </a:moveTo>
                  <a:cubicBezTo>
                    <a:pt x="713" y="0"/>
                    <a:pt x="57" y="593"/>
                    <a:pt x="29" y="1404"/>
                  </a:cubicBezTo>
                  <a:cubicBezTo>
                    <a:pt x="0" y="2262"/>
                    <a:pt x="601" y="2892"/>
                    <a:pt x="1489" y="2921"/>
                  </a:cubicBezTo>
                  <a:cubicBezTo>
                    <a:pt x="1500" y="2921"/>
                    <a:pt x="1512" y="2921"/>
                    <a:pt x="1524" y="2921"/>
                  </a:cubicBezTo>
                  <a:cubicBezTo>
                    <a:pt x="2171" y="2921"/>
                    <a:pt x="2834" y="2163"/>
                    <a:pt x="2834" y="1432"/>
                  </a:cubicBezTo>
                  <a:cubicBezTo>
                    <a:pt x="2805" y="688"/>
                    <a:pt x="2261" y="30"/>
                    <a:pt x="1603" y="1"/>
                  </a:cubicBezTo>
                  <a:cubicBezTo>
                    <a:pt x="1583" y="1"/>
                    <a:pt x="1564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80"/>
            <p:cNvSpPr/>
            <p:nvPr/>
          </p:nvSpPr>
          <p:spPr>
            <a:xfrm>
              <a:off x="3843600" y="3296050"/>
              <a:ext cx="80850" cy="68775"/>
            </a:xfrm>
            <a:custGeom>
              <a:avLst/>
              <a:gdLst/>
              <a:ahLst/>
              <a:cxnLst/>
              <a:rect l="l" t="t" r="r" b="b"/>
              <a:pathLst>
                <a:path w="3234" h="2751" extrusionOk="0">
                  <a:moveTo>
                    <a:pt x="1506" y="1029"/>
                  </a:moveTo>
                  <a:cubicBezTo>
                    <a:pt x="1520" y="1029"/>
                    <a:pt x="1533" y="1030"/>
                    <a:pt x="1546" y="1032"/>
                  </a:cubicBezTo>
                  <a:cubicBezTo>
                    <a:pt x="1746" y="1061"/>
                    <a:pt x="1918" y="1261"/>
                    <a:pt x="2118" y="1404"/>
                  </a:cubicBezTo>
                  <a:cubicBezTo>
                    <a:pt x="2004" y="1547"/>
                    <a:pt x="1889" y="1805"/>
                    <a:pt x="1746" y="1805"/>
                  </a:cubicBezTo>
                  <a:cubicBezTo>
                    <a:pt x="1546" y="1805"/>
                    <a:pt x="1346" y="1662"/>
                    <a:pt x="1145" y="1547"/>
                  </a:cubicBezTo>
                  <a:cubicBezTo>
                    <a:pt x="1088" y="1461"/>
                    <a:pt x="1031" y="1347"/>
                    <a:pt x="974" y="1232"/>
                  </a:cubicBezTo>
                  <a:cubicBezTo>
                    <a:pt x="1159" y="1179"/>
                    <a:pt x="1344" y="1029"/>
                    <a:pt x="1506" y="1029"/>
                  </a:cubicBezTo>
                  <a:close/>
                  <a:moveTo>
                    <a:pt x="1302" y="0"/>
                  </a:moveTo>
                  <a:cubicBezTo>
                    <a:pt x="516" y="0"/>
                    <a:pt x="57" y="455"/>
                    <a:pt x="29" y="1232"/>
                  </a:cubicBezTo>
                  <a:cubicBezTo>
                    <a:pt x="1" y="2091"/>
                    <a:pt x="716" y="2749"/>
                    <a:pt x="1661" y="2749"/>
                  </a:cubicBezTo>
                  <a:cubicBezTo>
                    <a:pt x="1681" y="2750"/>
                    <a:pt x="1702" y="2750"/>
                    <a:pt x="1722" y="2750"/>
                  </a:cubicBezTo>
                  <a:cubicBezTo>
                    <a:pt x="2553" y="2750"/>
                    <a:pt x="3234" y="2189"/>
                    <a:pt x="3206" y="1518"/>
                  </a:cubicBezTo>
                  <a:cubicBezTo>
                    <a:pt x="3177" y="717"/>
                    <a:pt x="2347" y="2"/>
                    <a:pt x="1374" y="2"/>
                  </a:cubicBezTo>
                  <a:cubicBezTo>
                    <a:pt x="1350" y="1"/>
                    <a:pt x="1326" y="0"/>
                    <a:pt x="1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80"/>
            <p:cNvSpPr/>
            <p:nvPr/>
          </p:nvSpPr>
          <p:spPr>
            <a:xfrm>
              <a:off x="4254300" y="2863900"/>
              <a:ext cx="80125" cy="68775"/>
            </a:xfrm>
            <a:custGeom>
              <a:avLst/>
              <a:gdLst/>
              <a:ahLst/>
              <a:cxnLst/>
              <a:rect l="l" t="t" r="r" b="b"/>
              <a:pathLst>
                <a:path w="3205" h="2751" extrusionOk="0">
                  <a:moveTo>
                    <a:pt x="1477" y="1000"/>
                  </a:moveTo>
                  <a:cubicBezTo>
                    <a:pt x="1491" y="1000"/>
                    <a:pt x="1504" y="1001"/>
                    <a:pt x="1517" y="1003"/>
                  </a:cubicBezTo>
                  <a:cubicBezTo>
                    <a:pt x="1717" y="1060"/>
                    <a:pt x="1889" y="1261"/>
                    <a:pt x="2089" y="1404"/>
                  </a:cubicBezTo>
                  <a:cubicBezTo>
                    <a:pt x="1975" y="1547"/>
                    <a:pt x="1860" y="1805"/>
                    <a:pt x="1746" y="1805"/>
                  </a:cubicBezTo>
                  <a:cubicBezTo>
                    <a:pt x="1517" y="1805"/>
                    <a:pt x="1316" y="1633"/>
                    <a:pt x="1116" y="1547"/>
                  </a:cubicBezTo>
                  <a:cubicBezTo>
                    <a:pt x="1059" y="1433"/>
                    <a:pt x="1002" y="1347"/>
                    <a:pt x="944" y="1232"/>
                  </a:cubicBezTo>
                  <a:cubicBezTo>
                    <a:pt x="1130" y="1153"/>
                    <a:pt x="1315" y="1000"/>
                    <a:pt x="1477" y="1000"/>
                  </a:cubicBezTo>
                  <a:close/>
                  <a:moveTo>
                    <a:pt x="1272" y="0"/>
                  </a:moveTo>
                  <a:cubicBezTo>
                    <a:pt x="487" y="0"/>
                    <a:pt x="28" y="455"/>
                    <a:pt x="0" y="1232"/>
                  </a:cubicBezTo>
                  <a:cubicBezTo>
                    <a:pt x="0" y="2091"/>
                    <a:pt x="687" y="2749"/>
                    <a:pt x="1631" y="2749"/>
                  </a:cubicBezTo>
                  <a:cubicBezTo>
                    <a:pt x="1653" y="2750"/>
                    <a:pt x="1674" y="2750"/>
                    <a:pt x="1695" y="2750"/>
                  </a:cubicBezTo>
                  <a:cubicBezTo>
                    <a:pt x="2551" y="2750"/>
                    <a:pt x="3205" y="2189"/>
                    <a:pt x="3177" y="1518"/>
                  </a:cubicBezTo>
                  <a:cubicBezTo>
                    <a:pt x="3148" y="717"/>
                    <a:pt x="2318" y="2"/>
                    <a:pt x="1345" y="2"/>
                  </a:cubicBezTo>
                  <a:cubicBezTo>
                    <a:pt x="1321" y="1"/>
                    <a:pt x="1296" y="0"/>
                    <a:pt x="1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80"/>
            <p:cNvSpPr/>
            <p:nvPr/>
          </p:nvSpPr>
          <p:spPr>
            <a:xfrm>
              <a:off x="3512325" y="3844775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8" y="1"/>
                  </a:moveTo>
                  <a:cubicBezTo>
                    <a:pt x="1476" y="1"/>
                    <a:pt x="1454" y="2"/>
                    <a:pt x="1432" y="4"/>
                  </a:cubicBezTo>
                  <a:cubicBezTo>
                    <a:pt x="716" y="89"/>
                    <a:pt x="1" y="834"/>
                    <a:pt x="58" y="1463"/>
                  </a:cubicBezTo>
                  <a:cubicBezTo>
                    <a:pt x="114" y="2219"/>
                    <a:pt x="745" y="2838"/>
                    <a:pt x="1469" y="2838"/>
                  </a:cubicBezTo>
                  <a:cubicBezTo>
                    <a:pt x="1485" y="2838"/>
                    <a:pt x="1501" y="2837"/>
                    <a:pt x="1518" y="2837"/>
                  </a:cubicBezTo>
                  <a:cubicBezTo>
                    <a:pt x="2290" y="2808"/>
                    <a:pt x="2834" y="2236"/>
                    <a:pt x="2806" y="1492"/>
                  </a:cubicBezTo>
                  <a:cubicBezTo>
                    <a:pt x="2778" y="746"/>
                    <a:pt x="2111" y="1"/>
                    <a:pt x="1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80"/>
            <p:cNvSpPr/>
            <p:nvPr/>
          </p:nvSpPr>
          <p:spPr>
            <a:xfrm>
              <a:off x="2801150" y="3880450"/>
              <a:ext cx="70850" cy="70350"/>
            </a:xfrm>
            <a:custGeom>
              <a:avLst/>
              <a:gdLst/>
              <a:ahLst/>
              <a:cxnLst/>
              <a:rect l="l" t="t" r="r" b="b"/>
              <a:pathLst>
                <a:path w="2834" h="2814" extrusionOk="0">
                  <a:moveTo>
                    <a:pt x="1529" y="1"/>
                  </a:moveTo>
                  <a:cubicBezTo>
                    <a:pt x="1496" y="1"/>
                    <a:pt x="1464" y="3"/>
                    <a:pt x="1431" y="8"/>
                  </a:cubicBezTo>
                  <a:cubicBezTo>
                    <a:pt x="716" y="65"/>
                    <a:pt x="0" y="837"/>
                    <a:pt x="58" y="1467"/>
                  </a:cubicBezTo>
                  <a:cubicBezTo>
                    <a:pt x="114" y="2222"/>
                    <a:pt x="743" y="2813"/>
                    <a:pt x="1466" y="2813"/>
                  </a:cubicBezTo>
                  <a:cubicBezTo>
                    <a:pt x="1483" y="2813"/>
                    <a:pt x="1500" y="2813"/>
                    <a:pt x="1517" y="2812"/>
                  </a:cubicBezTo>
                  <a:cubicBezTo>
                    <a:pt x="2290" y="2784"/>
                    <a:pt x="2834" y="2211"/>
                    <a:pt x="2805" y="1467"/>
                  </a:cubicBezTo>
                  <a:cubicBezTo>
                    <a:pt x="2778" y="734"/>
                    <a:pt x="2133" y="1"/>
                    <a:pt x="15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80"/>
            <p:cNvSpPr/>
            <p:nvPr/>
          </p:nvSpPr>
          <p:spPr>
            <a:xfrm>
              <a:off x="2839075" y="342200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088" y="1"/>
                  </a:moveTo>
                  <a:cubicBezTo>
                    <a:pt x="430" y="29"/>
                    <a:pt x="0" y="516"/>
                    <a:pt x="29" y="1231"/>
                  </a:cubicBezTo>
                  <a:cubicBezTo>
                    <a:pt x="57" y="1927"/>
                    <a:pt x="544" y="2406"/>
                    <a:pt x="1255" y="2406"/>
                  </a:cubicBezTo>
                  <a:cubicBezTo>
                    <a:pt x="1275" y="2406"/>
                    <a:pt x="1296" y="2405"/>
                    <a:pt x="1317" y="2405"/>
                  </a:cubicBezTo>
                  <a:cubicBezTo>
                    <a:pt x="2004" y="2405"/>
                    <a:pt x="2605" y="1947"/>
                    <a:pt x="2605" y="1374"/>
                  </a:cubicBezTo>
                  <a:cubicBezTo>
                    <a:pt x="2576" y="745"/>
                    <a:pt x="1775" y="1"/>
                    <a:pt x="1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80"/>
            <p:cNvSpPr/>
            <p:nvPr/>
          </p:nvSpPr>
          <p:spPr>
            <a:xfrm>
              <a:off x="3432200" y="326675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346" y="0"/>
                  </a:moveTo>
                  <a:cubicBezTo>
                    <a:pt x="745" y="0"/>
                    <a:pt x="1" y="744"/>
                    <a:pt x="1" y="1345"/>
                  </a:cubicBezTo>
                  <a:cubicBezTo>
                    <a:pt x="1" y="1956"/>
                    <a:pt x="513" y="2405"/>
                    <a:pt x="1170" y="2405"/>
                  </a:cubicBezTo>
                  <a:cubicBezTo>
                    <a:pt x="1191" y="2405"/>
                    <a:pt x="1211" y="2405"/>
                    <a:pt x="1231" y="2404"/>
                  </a:cubicBezTo>
                  <a:cubicBezTo>
                    <a:pt x="1918" y="2376"/>
                    <a:pt x="2576" y="1860"/>
                    <a:pt x="2576" y="1259"/>
                  </a:cubicBezTo>
                  <a:cubicBezTo>
                    <a:pt x="2605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80"/>
            <p:cNvSpPr/>
            <p:nvPr/>
          </p:nvSpPr>
          <p:spPr>
            <a:xfrm>
              <a:off x="4161275" y="3223100"/>
              <a:ext cx="65125" cy="60125"/>
            </a:xfrm>
            <a:custGeom>
              <a:avLst/>
              <a:gdLst/>
              <a:ahLst/>
              <a:cxnLst/>
              <a:rect l="l" t="t" r="r" b="b"/>
              <a:pathLst>
                <a:path w="2605" h="2405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29" y="1975"/>
                    <a:pt x="544" y="2404"/>
                    <a:pt x="1231" y="2404"/>
                  </a:cubicBezTo>
                  <a:cubicBezTo>
                    <a:pt x="1947" y="2376"/>
                    <a:pt x="2576" y="1832"/>
                    <a:pt x="2576" y="1260"/>
                  </a:cubicBezTo>
                  <a:cubicBezTo>
                    <a:pt x="2605" y="659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80"/>
            <p:cNvSpPr/>
            <p:nvPr/>
          </p:nvSpPr>
          <p:spPr>
            <a:xfrm>
              <a:off x="4013875" y="3031350"/>
              <a:ext cx="64425" cy="60150"/>
            </a:xfrm>
            <a:custGeom>
              <a:avLst/>
              <a:gdLst/>
              <a:ahLst/>
              <a:cxnLst/>
              <a:rect l="l" t="t" r="r" b="b"/>
              <a:pathLst>
                <a:path w="2577" h="2406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1" y="1957"/>
                    <a:pt x="486" y="2406"/>
                    <a:pt x="1142" y="2406"/>
                  </a:cubicBezTo>
                  <a:cubicBezTo>
                    <a:pt x="1162" y="2406"/>
                    <a:pt x="1183" y="2405"/>
                    <a:pt x="1203" y="2404"/>
                  </a:cubicBezTo>
                  <a:cubicBezTo>
                    <a:pt x="1918" y="2376"/>
                    <a:pt x="2548" y="1861"/>
                    <a:pt x="2577" y="1260"/>
                  </a:cubicBezTo>
                  <a:cubicBezTo>
                    <a:pt x="2577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80"/>
            <p:cNvSpPr/>
            <p:nvPr/>
          </p:nvSpPr>
          <p:spPr>
            <a:xfrm>
              <a:off x="4381650" y="3893800"/>
              <a:ext cx="81575" cy="56975"/>
            </a:xfrm>
            <a:custGeom>
              <a:avLst/>
              <a:gdLst/>
              <a:ahLst/>
              <a:cxnLst/>
              <a:rect l="l" t="t" r="r" b="b"/>
              <a:pathLst>
                <a:path w="3263" h="2279" extrusionOk="0">
                  <a:moveTo>
                    <a:pt x="1992" y="1"/>
                  </a:moveTo>
                  <a:cubicBezTo>
                    <a:pt x="1832" y="1"/>
                    <a:pt x="1663" y="16"/>
                    <a:pt x="1488" y="46"/>
                  </a:cubicBezTo>
                  <a:cubicBezTo>
                    <a:pt x="802" y="160"/>
                    <a:pt x="573" y="647"/>
                    <a:pt x="315" y="1133"/>
                  </a:cubicBezTo>
                  <a:cubicBezTo>
                    <a:pt x="115" y="1534"/>
                    <a:pt x="0" y="1963"/>
                    <a:pt x="515" y="2278"/>
                  </a:cubicBezTo>
                  <a:cubicBezTo>
                    <a:pt x="1031" y="2106"/>
                    <a:pt x="1431" y="1935"/>
                    <a:pt x="1860" y="1820"/>
                  </a:cubicBezTo>
                  <a:cubicBezTo>
                    <a:pt x="2690" y="1591"/>
                    <a:pt x="3263" y="1105"/>
                    <a:pt x="3148" y="618"/>
                  </a:cubicBezTo>
                  <a:cubicBezTo>
                    <a:pt x="3058" y="211"/>
                    <a:pt x="2593" y="1"/>
                    <a:pt x="1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80"/>
            <p:cNvSpPr/>
            <p:nvPr/>
          </p:nvSpPr>
          <p:spPr>
            <a:xfrm>
              <a:off x="3401425" y="4395550"/>
              <a:ext cx="67300" cy="77525"/>
            </a:xfrm>
            <a:custGeom>
              <a:avLst/>
              <a:gdLst/>
              <a:ahLst/>
              <a:cxnLst/>
              <a:rect l="l" t="t" r="r" b="b"/>
              <a:pathLst>
                <a:path w="2692" h="3101" extrusionOk="0">
                  <a:moveTo>
                    <a:pt x="1571" y="0"/>
                  </a:moveTo>
                  <a:cubicBezTo>
                    <a:pt x="1379" y="0"/>
                    <a:pt x="1045" y="205"/>
                    <a:pt x="917" y="410"/>
                  </a:cubicBezTo>
                  <a:cubicBezTo>
                    <a:pt x="602" y="897"/>
                    <a:pt x="316" y="1440"/>
                    <a:pt x="87" y="2013"/>
                  </a:cubicBezTo>
                  <a:cubicBezTo>
                    <a:pt x="1" y="2270"/>
                    <a:pt x="30" y="2614"/>
                    <a:pt x="30" y="2929"/>
                  </a:cubicBezTo>
                  <a:cubicBezTo>
                    <a:pt x="144" y="2986"/>
                    <a:pt x="287" y="3043"/>
                    <a:pt x="402" y="3100"/>
                  </a:cubicBezTo>
                  <a:cubicBezTo>
                    <a:pt x="974" y="2499"/>
                    <a:pt x="1461" y="1755"/>
                    <a:pt x="2376" y="1555"/>
                  </a:cubicBezTo>
                  <a:cubicBezTo>
                    <a:pt x="2491" y="1526"/>
                    <a:pt x="2691" y="954"/>
                    <a:pt x="2605" y="782"/>
                  </a:cubicBezTo>
                  <a:cubicBezTo>
                    <a:pt x="2376" y="467"/>
                    <a:pt x="2004" y="181"/>
                    <a:pt x="1632" y="9"/>
                  </a:cubicBezTo>
                  <a:cubicBezTo>
                    <a:pt x="1614" y="3"/>
                    <a:pt x="1593" y="0"/>
                    <a:pt x="1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80"/>
            <p:cNvSpPr/>
            <p:nvPr/>
          </p:nvSpPr>
          <p:spPr>
            <a:xfrm>
              <a:off x="3107375" y="3261000"/>
              <a:ext cx="55825" cy="60975"/>
            </a:xfrm>
            <a:custGeom>
              <a:avLst/>
              <a:gdLst/>
              <a:ahLst/>
              <a:cxnLst/>
              <a:rect l="l" t="t" r="r" b="b"/>
              <a:pathLst>
                <a:path w="2233" h="2439" extrusionOk="0">
                  <a:moveTo>
                    <a:pt x="1153" y="1"/>
                  </a:moveTo>
                  <a:cubicBezTo>
                    <a:pt x="695" y="1"/>
                    <a:pt x="29" y="898"/>
                    <a:pt x="29" y="1518"/>
                  </a:cubicBezTo>
                  <a:cubicBezTo>
                    <a:pt x="0" y="2033"/>
                    <a:pt x="344" y="2405"/>
                    <a:pt x="888" y="2434"/>
                  </a:cubicBezTo>
                  <a:cubicBezTo>
                    <a:pt x="920" y="2437"/>
                    <a:pt x="952" y="2438"/>
                    <a:pt x="983" y="2438"/>
                  </a:cubicBezTo>
                  <a:cubicBezTo>
                    <a:pt x="1606" y="2438"/>
                    <a:pt x="2177" y="1917"/>
                    <a:pt x="2204" y="1318"/>
                  </a:cubicBezTo>
                  <a:cubicBezTo>
                    <a:pt x="2233" y="717"/>
                    <a:pt x="1689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80"/>
            <p:cNvSpPr/>
            <p:nvPr/>
          </p:nvSpPr>
          <p:spPr>
            <a:xfrm>
              <a:off x="4383075" y="3311075"/>
              <a:ext cx="55125" cy="60900"/>
            </a:xfrm>
            <a:custGeom>
              <a:avLst/>
              <a:gdLst/>
              <a:ahLst/>
              <a:cxnLst/>
              <a:rect l="l" t="t" r="r" b="b"/>
              <a:pathLst>
                <a:path w="2205" h="2436" extrusionOk="0">
                  <a:moveTo>
                    <a:pt x="1152" y="1"/>
                  </a:moveTo>
                  <a:cubicBezTo>
                    <a:pt x="694" y="1"/>
                    <a:pt x="0" y="871"/>
                    <a:pt x="0" y="1518"/>
                  </a:cubicBezTo>
                  <a:cubicBezTo>
                    <a:pt x="0" y="2034"/>
                    <a:pt x="344" y="2406"/>
                    <a:pt x="859" y="2434"/>
                  </a:cubicBezTo>
                  <a:cubicBezTo>
                    <a:pt x="876" y="2435"/>
                    <a:pt x="892" y="2435"/>
                    <a:pt x="909" y="2435"/>
                  </a:cubicBezTo>
                  <a:cubicBezTo>
                    <a:pt x="1550" y="2435"/>
                    <a:pt x="2176" y="1903"/>
                    <a:pt x="2176" y="1289"/>
                  </a:cubicBezTo>
                  <a:cubicBezTo>
                    <a:pt x="2204" y="717"/>
                    <a:pt x="1660" y="30"/>
                    <a:pt x="1174" y="2"/>
                  </a:cubicBezTo>
                  <a:cubicBezTo>
                    <a:pt x="1167" y="1"/>
                    <a:pt x="1159" y="1"/>
                    <a:pt x="1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80"/>
            <p:cNvSpPr/>
            <p:nvPr/>
          </p:nvSpPr>
          <p:spPr>
            <a:xfrm>
              <a:off x="3285525" y="3701650"/>
              <a:ext cx="60850" cy="52400"/>
            </a:xfrm>
            <a:custGeom>
              <a:avLst/>
              <a:gdLst/>
              <a:ahLst/>
              <a:cxnLst/>
              <a:rect l="l" t="t" r="r" b="b"/>
              <a:pathLst>
                <a:path w="2434" h="2096" extrusionOk="0">
                  <a:moveTo>
                    <a:pt x="1185" y="0"/>
                  </a:moveTo>
                  <a:cubicBezTo>
                    <a:pt x="1153" y="0"/>
                    <a:pt x="1120" y="2"/>
                    <a:pt x="1088" y="5"/>
                  </a:cubicBezTo>
                  <a:cubicBezTo>
                    <a:pt x="487" y="62"/>
                    <a:pt x="29" y="548"/>
                    <a:pt x="1" y="1121"/>
                  </a:cubicBezTo>
                  <a:cubicBezTo>
                    <a:pt x="1" y="1702"/>
                    <a:pt x="428" y="2095"/>
                    <a:pt x="1077" y="2095"/>
                  </a:cubicBezTo>
                  <a:cubicBezTo>
                    <a:pt x="1099" y="2095"/>
                    <a:pt x="1122" y="2095"/>
                    <a:pt x="1145" y="2094"/>
                  </a:cubicBezTo>
                  <a:cubicBezTo>
                    <a:pt x="1861" y="2065"/>
                    <a:pt x="2433" y="1579"/>
                    <a:pt x="2376" y="1035"/>
                  </a:cubicBezTo>
                  <a:cubicBezTo>
                    <a:pt x="2349" y="492"/>
                    <a:pt x="1781" y="0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80"/>
            <p:cNvSpPr/>
            <p:nvPr/>
          </p:nvSpPr>
          <p:spPr>
            <a:xfrm>
              <a:off x="4318700" y="3609350"/>
              <a:ext cx="60825" cy="52400"/>
            </a:xfrm>
            <a:custGeom>
              <a:avLst/>
              <a:gdLst/>
              <a:ahLst/>
              <a:cxnLst/>
              <a:rect l="l" t="t" r="r" b="b"/>
              <a:pathLst>
                <a:path w="2433" h="2096" extrusionOk="0">
                  <a:moveTo>
                    <a:pt x="1189" y="0"/>
                  </a:moveTo>
                  <a:cubicBezTo>
                    <a:pt x="1155" y="0"/>
                    <a:pt x="1121" y="2"/>
                    <a:pt x="1087" y="5"/>
                  </a:cubicBezTo>
                  <a:cubicBezTo>
                    <a:pt x="515" y="33"/>
                    <a:pt x="28" y="549"/>
                    <a:pt x="28" y="1121"/>
                  </a:cubicBezTo>
                  <a:cubicBezTo>
                    <a:pt x="1" y="1702"/>
                    <a:pt x="454" y="2095"/>
                    <a:pt x="1079" y="2095"/>
                  </a:cubicBezTo>
                  <a:cubicBezTo>
                    <a:pt x="1100" y="2095"/>
                    <a:pt x="1122" y="2095"/>
                    <a:pt x="1145" y="2094"/>
                  </a:cubicBezTo>
                  <a:cubicBezTo>
                    <a:pt x="1889" y="2065"/>
                    <a:pt x="2432" y="1579"/>
                    <a:pt x="2404" y="1006"/>
                  </a:cubicBezTo>
                  <a:cubicBezTo>
                    <a:pt x="2377" y="465"/>
                    <a:pt x="1786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80"/>
            <p:cNvSpPr/>
            <p:nvPr/>
          </p:nvSpPr>
          <p:spPr>
            <a:xfrm>
              <a:off x="3188225" y="4271725"/>
              <a:ext cx="65125" cy="56825"/>
            </a:xfrm>
            <a:custGeom>
              <a:avLst/>
              <a:gdLst/>
              <a:ahLst/>
              <a:cxnLst/>
              <a:rect l="l" t="t" r="r" b="b"/>
              <a:pathLst>
                <a:path w="2605" h="2273" extrusionOk="0">
                  <a:moveTo>
                    <a:pt x="1248" y="1"/>
                  </a:moveTo>
                  <a:cubicBezTo>
                    <a:pt x="793" y="1"/>
                    <a:pt x="352" y="200"/>
                    <a:pt x="201" y="755"/>
                  </a:cubicBezTo>
                  <a:cubicBezTo>
                    <a:pt x="0" y="1385"/>
                    <a:pt x="58" y="1929"/>
                    <a:pt x="773" y="2272"/>
                  </a:cubicBezTo>
                  <a:cubicBezTo>
                    <a:pt x="1202" y="2015"/>
                    <a:pt x="1603" y="1786"/>
                    <a:pt x="1975" y="1528"/>
                  </a:cubicBezTo>
                  <a:cubicBezTo>
                    <a:pt x="2319" y="1299"/>
                    <a:pt x="2605" y="927"/>
                    <a:pt x="2347" y="555"/>
                  </a:cubicBezTo>
                  <a:cubicBezTo>
                    <a:pt x="2147" y="297"/>
                    <a:pt x="1746" y="40"/>
                    <a:pt x="1431" y="11"/>
                  </a:cubicBezTo>
                  <a:cubicBezTo>
                    <a:pt x="1371" y="4"/>
                    <a:pt x="1309" y="1"/>
                    <a:pt x="1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80"/>
            <p:cNvSpPr/>
            <p:nvPr/>
          </p:nvSpPr>
          <p:spPr>
            <a:xfrm>
              <a:off x="3848600" y="3808325"/>
              <a:ext cx="55850" cy="55250"/>
            </a:xfrm>
            <a:custGeom>
              <a:avLst/>
              <a:gdLst/>
              <a:ahLst/>
              <a:cxnLst/>
              <a:rect l="l" t="t" r="r" b="b"/>
              <a:pathLst>
                <a:path w="2234" h="2210" extrusionOk="0">
                  <a:moveTo>
                    <a:pt x="988" y="1"/>
                  </a:moveTo>
                  <a:cubicBezTo>
                    <a:pt x="494" y="1"/>
                    <a:pt x="114" y="480"/>
                    <a:pt x="58" y="1175"/>
                  </a:cubicBezTo>
                  <a:cubicBezTo>
                    <a:pt x="1" y="1776"/>
                    <a:pt x="373" y="2177"/>
                    <a:pt x="945" y="2206"/>
                  </a:cubicBezTo>
                  <a:cubicBezTo>
                    <a:pt x="979" y="2209"/>
                    <a:pt x="1013" y="2210"/>
                    <a:pt x="1046" y="2210"/>
                  </a:cubicBezTo>
                  <a:cubicBezTo>
                    <a:pt x="1664" y="2210"/>
                    <a:pt x="2206" y="1718"/>
                    <a:pt x="2233" y="1175"/>
                  </a:cubicBezTo>
                  <a:cubicBezTo>
                    <a:pt x="2233" y="603"/>
                    <a:pt x="1632" y="31"/>
                    <a:pt x="1031" y="2"/>
                  </a:cubicBezTo>
                  <a:cubicBezTo>
                    <a:pt x="1017" y="1"/>
                    <a:pt x="1002" y="1"/>
                    <a:pt x="9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80"/>
            <p:cNvSpPr/>
            <p:nvPr/>
          </p:nvSpPr>
          <p:spPr>
            <a:xfrm>
              <a:off x="4388075" y="5130525"/>
              <a:ext cx="59425" cy="50200"/>
            </a:xfrm>
            <a:custGeom>
              <a:avLst/>
              <a:gdLst/>
              <a:ahLst/>
              <a:cxnLst/>
              <a:rect l="l" t="t" r="r" b="b"/>
              <a:pathLst>
                <a:path w="2377" h="2008" extrusionOk="0">
                  <a:moveTo>
                    <a:pt x="1446" y="0"/>
                  </a:moveTo>
                  <a:cubicBezTo>
                    <a:pt x="1422" y="0"/>
                    <a:pt x="1399" y="1"/>
                    <a:pt x="1375" y="2"/>
                  </a:cubicBezTo>
                  <a:cubicBezTo>
                    <a:pt x="602" y="2"/>
                    <a:pt x="1" y="632"/>
                    <a:pt x="58" y="1290"/>
                  </a:cubicBezTo>
                  <a:cubicBezTo>
                    <a:pt x="85" y="1701"/>
                    <a:pt x="270" y="2007"/>
                    <a:pt x="713" y="2007"/>
                  </a:cubicBezTo>
                  <a:cubicBezTo>
                    <a:pt x="733" y="2007"/>
                    <a:pt x="753" y="2007"/>
                    <a:pt x="774" y="2006"/>
                  </a:cubicBezTo>
                  <a:cubicBezTo>
                    <a:pt x="1603" y="1977"/>
                    <a:pt x="2376" y="1376"/>
                    <a:pt x="2348" y="775"/>
                  </a:cubicBezTo>
                  <a:cubicBezTo>
                    <a:pt x="2348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80"/>
            <p:cNvSpPr/>
            <p:nvPr/>
          </p:nvSpPr>
          <p:spPr>
            <a:xfrm>
              <a:off x="4512575" y="3644475"/>
              <a:ext cx="59400" cy="50875"/>
            </a:xfrm>
            <a:custGeom>
              <a:avLst/>
              <a:gdLst/>
              <a:ahLst/>
              <a:cxnLst/>
              <a:rect l="l" t="t" r="r" b="b"/>
              <a:pathLst>
                <a:path w="2376" h="2035" extrusionOk="0">
                  <a:moveTo>
                    <a:pt x="1446" y="0"/>
                  </a:moveTo>
                  <a:cubicBezTo>
                    <a:pt x="1422" y="0"/>
                    <a:pt x="1398" y="1"/>
                    <a:pt x="1374" y="2"/>
                  </a:cubicBezTo>
                  <a:cubicBezTo>
                    <a:pt x="630" y="31"/>
                    <a:pt x="1" y="632"/>
                    <a:pt x="58" y="1290"/>
                  </a:cubicBezTo>
                  <a:cubicBezTo>
                    <a:pt x="86" y="1748"/>
                    <a:pt x="287" y="2034"/>
                    <a:pt x="773" y="2034"/>
                  </a:cubicBezTo>
                  <a:cubicBezTo>
                    <a:pt x="1632" y="1977"/>
                    <a:pt x="2376" y="1405"/>
                    <a:pt x="2376" y="775"/>
                  </a:cubicBezTo>
                  <a:cubicBezTo>
                    <a:pt x="2349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80"/>
            <p:cNvSpPr/>
            <p:nvPr/>
          </p:nvSpPr>
          <p:spPr>
            <a:xfrm>
              <a:off x="3798525" y="4368325"/>
              <a:ext cx="52975" cy="51075"/>
            </a:xfrm>
            <a:custGeom>
              <a:avLst/>
              <a:gdLst/>
              <a:ahLst/>
              <a:cxnLst/>
              <a:rect l="l" t="t" r="r" b="b"/>
              <a:pathLst>
                <a:path w="2119" h="2043" extrusionOk="0">
                  <a:moveTo>
                    <a:pt x="1087" y="1"/>
                  </a:moveTo>
                  <a:cubicBezTo>
                    <a:pt x="521" y="1"/>
                    <a:pt x="56" y="462"/>
                    <a:pt x="29" y="1070"/>
                  </a:cubicBezTo>
                  <a:cubicBezTo>
                    <a:pt x="1" y="1613"/>
                    <a:pt x="344" y="2014"/>
                    <a:pt x="831" y="2043"/>
                  </a:cubicBezTo>
                  <a:cubicBezTo>
                    <a:pt x="1403" y="2043"/>
                    <a:pt x="2061" y="1470"/>
                    <a:pt x="2090" y="955"/>
                  </a:cubicBezTo>
                  <a:cubicBezTo>
                    <a:pt x="2118" y="469"/>
                    <a:pt x="1746" y="39"/>
                    <a:pt x="1231" y="11"/>
                  </a:cubicBezTo>
                  <a:cubicBezTo>
                    <a:pt x="1183" y="4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80"/>
            <p:cNvSpPr/>
            <p:nvPr/>
          </p:nvSpPr>
          <p:spPr>
            <a:xfrm>
              <a:off x="4368125" y="4159650"/>
              <a:ext cx="55050" cy="43675"/>
            </a:xfrm>
            <a:custGeom>
              <a:avLst/>
              <a:gdLst/>
              <a:ahLst/>
              <a:cxnLst/>
              <a:rect l="l" t="t" r="r" b="b"/>
              <a:pathLst>
                <a:path w="2202" h="1747" extrusionOk="0">
                  <a:moveTo>
                    <a:pt x="1252" y="0"/>
                  </a:moveTo>
                  <a:cubicBezTo>
                    <a:pt x="712" y="0"/>
                    <a:pt x="0" y="670"/>
                    <a:pt x="141" y="1174"/>
                  </a:cubicBezTo>
                  <a:cubicBezTo>
                    <a:pt x="226" y="1461"/>
                    <a:pt x="684" y="1661"/>
                    <a:pt x="799" y="1747"/>
                  </a:cubicBezTo>
                  <a:cubicBezTo>
                    <a:pt x="1800" y="1747"/>
                    <a:pt x="2201" y="1461"/>
                    <a:pt x="2201" y="917"/>
                  </a:cubicBezTo>
                  <a:cubicBezTo>
                    <a:pt x="2201" y="430"/>
                    <a:pt x="1772" y="1"/>
                    <a:pt x="1285" y="1"/>
                  </a:cubicBezTo>
                  <a:cubicBezTo>
                    <a:pt x="1274" y="0"/>
                    <a:pt x="1263" y="0"/>
                    <a:pt x="1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80"/>
            <p:cNvSpPr/>
            <p:nvPr/>
          </p:nvSpPr>
          <p:spPr>
            <a:xfrm>
              <a:off x="3286250" y="3093600"/>
              <a:ext cx="52975" cy="40100"/>
            </a:xfrm>
            <a:custGeom>
              <a:avLst/>
              <a:gdLst/>
              <a:ahLst/>
              <a:cxnLst/>
              <a:rect l="l" t="t" r="r" b="b"/>
              <a:pathLst>
                <a:path w="2119" h="1604" extrusionOk="0">
                  <a:moveTo>
                    <a:pt x="1031" y="0"/>
                  </a:moveTo>
                  <a:cubicBezTo>
                    <a:pt x="487" y="0"/>
                    <a:pt x="0" y="372"/>
                    <a:pt x="86" y="830"/>
                  </a:cubicBezTo>
                  <a:cubicBezTo>
                    <a:pt x="172" y="1431"/>
                    <a:pt x="687" y="1489"/>
                    <a:pt x="1345" y="1603"/>
                  </a:cubicBezTo>
                  <a:cubicBezTo>
                    <a:pt x="1546" y="1403"/>
                    <a:pt x="1889" y="1145"/>
                    <a:pt x="2004" y="802"/>
                  </a:cubicBezTo>
                  <a:cubicBezTo>
                    <a:pt x="2118" y="430"/>
                    <a:pt x="1546" y="29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80"/>
            <p:cNvSpPr/>
            <p:nvPr/>
          </p:nvSpPr>
          <p:spPr>
            <a:xfrm>
              <a:off x="3050125" y="4021150"/>
              <a:ext cx="41525" cy="37650"/>
            </a:xfrm>
            <a:custGeom>
              <a:avLst/>
              <a:gdLst/>
              <a:ahLst/>
              <a:cxnLst/>
              <a:rect l="l" t="t" r="r" b="b"/>
              <a:pathLst>
                <a:path w="1661" h="1506" extrusionOk="0">
                  <a:moveTo>
                    <a:pt x="380" y="1"/>
                  </a:moveTo>
                  <a:cubicBezTo>
                    <a:pt x="259" y="1"/>
                    <a:pt x="132" y="7"/>
                    <a:pt x="1" y="17"/>
                  </a:cubicBezTo>
                  <a:lnTo>
                    <a:pt x="1" y="1506"/>
                  </a:lnTo>
                  <a:cubicBezTo>
                    <a:pt x="1174" y="1448"/>
                    <a:pt x="1661" y="1220"/>
                    <a:pt x="1546" y="733"/>
                  </a:cubicBezTo>
                  <a:cubicBezTo>
                    <a:pt x="1381" y="144"/>
                    <a:pt x="944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80"/>
            <p:cNvSpPr/>
            <p:nvPr/>
          </p:nvSpPr>
          <p:spPr>
            <a:xfrm>
              <a:off x="3299850" y="3518600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830" y="0"/>
                  </a:moveTo>
                  <a:cubicBezTo>
                    <a:pt x="487" y="458"/>
                    <a:pt x="172" y="687"/>
                    <a:pt x="115" y="1002"/>
                  </a:cubicBezTo>
                  <a:cubicBezTo>
                    <a:pt x="0" y="1488"/>
                    <a:pt x="458" y="1631"/>
                    <a:pt x="859" y="1689"/>
                  </a:cubicBezTo>
                  <a:cubicBezTo>
                    <a:pt x="893" y="1691"/>
                    <a:pt x="927" y="1692"/>
                    <a:pt x="962" y="1692"/>
                  </a:cubicBezTo>
                  <a:cubicBezTo>
                    <a:pt x="1354" y="1692"/>
                    <a:pt x="1713" y="1535"/>
                    <a:pt x="1660" y="1088"/>
                  </a:cubicBezTo>
                  <a:cubicBezTo>
                    <a:pt x="1603" y="773"/>
                    <a:pt x="1202" y="487"/>
                    <a:pt x="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80"/>
            <p:cNvSpPr/>
            <p:nvPr/>
          </p:nvSpPr>
          <p:spPr>
            <a:xfrm>
              <a:off x="3742825" y="3429100"/>
              <a:ext cx="43575" cy="30175"/>
            </a:xfrm>
            <a:custGeom>
              <a:avLst/>
              <a:gdLst/>
              <a:ahLst/>
              <a:cxnLst/>
              <a:rect l="l" t="t" r="r" b="b"/>
              <a:pathLst>
                <a:path w="1743" h="1207" extrusionOk="0">
                  <a:moveTo>
                    <a:pt x="789" y="1"/>
                  </a:moveTo>
                  <a:cubicBezTo>
                    <a:pt x="554" y="1"/>
                    <a:pt x="165" y="244"/>
                    <a:pt x="111" y="461"/>
                  </a:cubicBezTo>
                  <a:cubicBezTo>
                    <a:pt x="1" y="873"/>
                    <a:pt x="287" y="1206"/>
                    <a:pt x="691" y="1206"/>
                  </a:cubicBezTo>
                  <a:cubicBezTo>
                    <a:pt x="707" y="1206"/>
                    <a:pt x="724" y="1206"/>
                    <a:pt x="740" y="1205"/>
                  </a:cubicBezTo>
                  <a:cubicBezTo>
                    <a:pt x="998" y="1205"/>
                    <a:pt x="1256" y="947"/>
                    <a:pt x="1742" y="661"/>
                  </a:cubicBezTo>
                  <a:cubicBezTo>
                    <a:pt x="1313" y="318"/>
                    <a:pt x="1084" y="3"/>
                    <a:pt x="826" y="3"/>
                  </a:cubicBezTo>
                  <a:cubicBezTo>
                    <a:pt x="814" y="1"/>
                    <a:pt x="802" y="1"/>
                    <a:pt x="7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80"/>
            <p:cNvSpPr/>
            <p:nvPr/>
          </p:nvSpPr>
          <p:spPr>
            <a:xfrm>
              <a:off x="4484050" y="3000575"/>
              <a:ext cx="43575" cy="30850"/>
            </a:xfrm>
            <a:custGeom>
              <a:avLst/>
              <a:gdLst/>
              <a:ahLst/>
              <a:cxnLst/>
              <a:rect l="l" t="t" r="r" b="b"/>
              <a:pathLst>
                <a:path w="1743" h="1234" extrusionOk="0">
                  <a:moveTo>
                    <a:pt x="827" y="1"/>
                  </a:moveTo>
                  <a:cubicBezTo>
                    <a:pt x="598" y="1"/>
                    <a:pt x="168" y="258"/>
                    <a:pt x="111" y="487"/>
                  </a:cubicBezTo>
                  <a:cubicBezTo>
                    <a:pt x="1" y="873"/>
                    <a:pt x="289" y="1233"/>
                    <a:pt x="695" y="1233"/>
                  </a:cubicBezTo>
                  <a:cubicBezTo>
                    <a:pt x="710" y="1233"/>
                    <a:pt x="725" y="1233"/>
                    <a:pt x="741" y="1231"/>
                  </a:cubicBezTo>
                  <a:cubicBezTo>
                    <a:pt x="998" y="1231"/>
                    <a:pt x="1285" y="945"/>
                    <a:pt x="1743" y="688"/>
                  </a:cubicBezTo>
                  <a:cubicBezTo>
                    <a:pt x="1313" y="344"/>
                    <a:pt x="1084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80"/>
            <p:cNvSpPr/>
            <p:nvPr/>
          </p:nvSpPr>
          <p:spPr>
            <a:xfrm>
              <a:off x="4238850" y="3816175"/>
              <a:ext cx="42650" cy="28425"/>
            </a:xfrm>
            <a:custGeom>
              <a:avLst/>
              <a:gdLst/>
              <a:ahLst/>
              <a:cxnLst/>
              <a:rect l="l" t="t" r="r" b="b"/>
              <a:pathLst>
                <a:path w="1706" h="1137" extrusionOk="0">
                  <a:moveTo>
                    <a:pt x="594" y="1"/>
                  </a:moveTo>
                  <a:cubicBezTo>
                    <a:pt x="440" y="1"/>
                    <a:pt x="130" y="242"/>
                    <a:pt x="103" y="432"/>
                  </a:cubicBezTo>
                  <a:cubicBezTo>
                    <a:pt x="1" y="739"/>
                    <a:pt x="446" y="1137"/>
                    <a:pt x="828" y="1137"/>
                  </a:cubicBezTo>
                  <a:cubicBezTo>
                    <a:pt x="874" y="1137"/>
                    <a:pt x="919" y="1131"/>
                    <a:pt x="961" y="1119"/>
                  </a:cubicBezTo>
                  <a:cubicBezTo>
                    <a:pt x="1162" y="1062"/>
                    <a:pt x="1333" y="833"/>
                    <a:pt x="1706" y="547"/>
                  </a:cubicBezTo>
                  <a:cubicBezTo>
                    <a:pt x="1219" y="289"/>
                    <a:pt x="933" y="89"/>
                    <a:pt x="618" y="3"/>
                  </a:cubicBezTo>
                  <a:cubicBezTo>
                    <a:pt x="611" y="1"/>
                    <a:pt x="603" y="1"/>
                    <a:pt x="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80"/>
            <p:cNvSpPr/>
            <p:nvPr/>
          </p:nvSpPr>
          <p:spPr>
            <a:xfrm>
              <a:off x="3055850" y="3669850"/>
              <a:ext cx="32225" cy="24825"/>
            </a:xfrm>
            <a:custGeom>
              <a:avLst/>
              <a:gdLst/>
              <a:ahLst/>
              <a:cxnLst/>
              <a:rect l="l" t="t" r="r" b="b"/>
              <a:pathLst>
                <a:path w="1289" h="993" extrusionOk="0">
                  <a:moveTo>
                    <a:pt x="599" y="0"/>
                  </a:moveTo>
                  <a:cubicBezTo>
                    <a:pt x="578" y="0"/>
                    <a:pt x="560" y="6"/>
                    <a:pt x="545" y="17"/>
                  </a:cubicBezTo>
                  <a:cubicBezTo>
                    <a:pt x="316" y="103"/>
                    <a:pt x="173" y="390"/>
                    <a:pt x="1" y="590"/>
                  </a:cubicBezTo>
                  <a:cubicBezTo>
                    <a:pt x="165" y="726"/>
                    <a:pt x="380" y="993"/>
                    <a:pt x="524" y="993"/>
                  </a:cubicBezTo>
                  <a:cubicBezTo>
                    <a:pt x="531" y="993"/>
                    <a:pt x="538" y="992"/>
                    <a:pt x="545" y="991"/>
                  </a:cubicBezTo>
                  <a:cubicBezTo>
                    <a:pt x="774" y="905"/>
                    <a:pt x="945" y="647"/>
                    <a:pt x="1289" y="390"/>
                  </a:cubicBezTo>
                  <a:cubicBezTo>
                    <a:pt x="967" y="216"/>
                    <a:pt x="731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80"/>
            <p:cNvSpPr/>
            <p:nvPr/>
          </p:nvSpPr>
          <p:spPr>
            <a:xfrm>
              <a:off x="4291500" y="4881575"/>
              <a:ext cx="75850" cy="78725"/>
            </a:xfrm>
            <a:custGeom>
              <a:avLst/>
              <a:gdLst/>
              <a:ahLst/>
              <a:cxnLst/>
              <a:rect l="l" t="t" r="r" b="b"/>
              <a:pathLst>
                <a:path w="3034" h="3149" extrusionOk="0">
                  <a:moveTo>
                    <a:pt x="1460" y="1060"/>
                  </a:moveTo>
                  <a:cubicBezTo>
                    <a:pt x="1603" y="1289"/>
                    <a:pt x="1746" y="1518"/>
                    <a:pt x="1860" y="1747"/>
                  </a:cubicBezTo>
                  <a:cubicBezTo>
                    <a:pt x="1689" y="1861"/>
                    <a:pt x="1517" y="1947"/>
                    <a:pt x="1345" y="2033"/>
                  </a:cubicBezTo>
                  <a:cubicBezTo>
                    <a:pt x="1259" y="1775"/>
                    <a:pt x="1145" y="1518"/>
                    <a:pt x="1031" y="1289"/>
                  </a:cubicBezTo>
                  <a:cubicBezTo>
                    <a:pt x="1174" y="1203"/>
                    <a:pt x="1317" y="1117"/>
                    <a:pt x="1460" y="1060"/>
                  </a:cubicBezTo>
                  <a:close/>
                  <a:moveTo>
                    <a:pt x="1231" y="1"/>
                  </a:moveTo>
                  <a:cubicBezTo>
                    <a:pt x="515" y="29"/>
                    <a:pt x="0" y="659"/>
                    <a:pt x="0" y="1575"/>
                  </a:cubicBezTo>
                  <a:cubicBezTo>
                    <a:pt x="0" y="2433"/>
                    <a:pt x="630" y="3149"/>
                    <a:pt x="1403" y="3149"/>
                  </a:cubicBezTo>
                  <a:cubicBezTo>
                    <a:pt x="2204" y="3149"/>
                    <a:pt x="3034" y="2376"/>
                    <a:pt x="3034" y="1603"/>
                  </a:cubicBezTo>
                  <a:cubicBezTo>
                    <a:pt x="3005" y="802"/>
                    <a:pt x="2089" y="1"/>
                    <a:pt x="1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80"/>
            <p:cNvSpPr/>
            <p:nvPr/>
          </p:nvSpPr>
          <p:spPr>
            <a:xfrm>
              <a:off x="3893675" y="50776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18" y="0"/>
                  </a:moveTo>
                  <a:cubicBezTo>
                    <a:pt x="714" y="0"/>
                    <a:pt x="58" y="592"/>
                    <a:pt x="30" y="1375"/>
                  </a:cubicBezTo>
                  <a:cubicBezTo>
                    <a:pt x="1" y="2234"/>
                    <a:pt x="602" y="2863"/>
                    <a:pt x="1461" y="2921"/>
                  </a:cubicBezTo>
                  <a:cubicBezTo>
                    <a:pt x="1473" y="2921"/>
                    <a:pt x="1485" y="2921"/>
                    <a:pt x="1498" y="2921"/>
                  </a:cubicBezTo>
                  <a:cubicBezTo>
                    <a:pt x="2172" y="2921"/>
                    <a:pt x="2834" y="2163"/>
                    <a:pt x="2806" y="1432"/>
                  </a:cubicBezTo>
                  <a:cubicBezTo>
                    <a:pt x="2806" y="660"/>
                    <a:pt x="2262" y="30"/>
                    <a:pt x="1575" y="1"/>
                  </a:cubicBezTo>
                  <a:cubicBezTo>
                    <a:pt x="1556" y="1"/>
                    <a:pt x="1537" y="0"/>
                    <a:pt x="1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80"/>
            <p:cNvSpPr/>
            <p:nvPr/>
          </p:nvSpPr>
          <p:spPr>
            <a:xfrm>
              <a:off x="37978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6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7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6" y="1491"/>
                  </a:cubicBezTo>
                  <a:cubicBezTo>
                    <a:pt x="2750" y="746"/>
                    <a:pt x="2082" y="0"/>
                    <a:pt x="1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80"/>
            <p:cNvSpPr/>
            <p:nvPr/>
          </p:nvSpPr>
          <p:spPr>
            <a:xfrm>
              <a:off x="4104025" y="4083800"/>
              <a:ext cx="55125" cy="60950"/>
            </a:xfrm>
            <a:custGeom>
              <a:avLst/>
              <a:gdLst/>
              <a:ahLst/>
              <a:cxnLst/>
              <a:rect l="l" t="t" r="r" b="b"/>
              <a:pathLst>
                <a:path w="2205" h="2438" extrusionOk="0">
                  <a:moveTo>
                    <a:pt x="1153" y="1"/>
                  </a:moveTo>
                  <a:cubicBezTo>
                    <a:pt x="696" y="1"/>
                    <a:pt x="29" y="898"/>
                    <a:pt x="1" y="1518"/>
                  </a:cubicBezTo>
                  <a:cubicBezTo>
                    <a:pt x="1" y="2033"/>
                    <a:pt x="344" y="2405"/>
                    <a:pt x="860" y="2434"/>
                  </a:cubicBezTo>
                  <a:cubicBezTo>
                    <a:pt x="891" y="2437"/>
                    <a:pt x="923" y="2438"/>
                    <a:pt x="955" y="2438"/>
                  </a:cubicBezTo>
                  <a:cubicBezTo>
                    <a:pt x="1604" y="2438"/>
                    <a:pt x="2177" y="1891"/>
                    <a:pt x="2205" y="1318"/>
                  </a:cubicBezTo>
                  <a:cubicBezTo>
                    <a:pt x="2205" y="717"/>
                    <a:pt x="1690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80"/>
            <p:cNvSpPr/>
            <p:nvPr/>
          </p:nvSpPr>
          <p:spPr>
            <a:xfrm>
              <a:off x="4282200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89" y="0"/>
                  </a:moveTo>
                  <a:cubicBezTo>
                    <a:pt x="1155" y="0"/>
                    <a:pt x="1122" y="2"/>
                    <a:pt x="1088" y="5"/>
                  </a:cubicBezTo>
                  <a:cubicBezTo>
                    <a:pt x="487" y="62"/>
                    <a:pt x="0" y="549"/>
                    <a:pt x="0" y="1121"/>
                  </a:cubicBezTo>
                  <a:cubicBezTo>
                    <a:pt x="0" y="1702"/>
                    <a:pt x="428" y="2095"/>
                    <a:pt x="1051" y="2095"/>
                  </a:cubicBezTo>
                  <a:cubicBezTo>
                    <a:pt x="1072" y="2095"/>
                    <a:pt x="1094" y="2095"/>
                    <a:pt x="1116" y="2094"/>
                  </a:cubicBezTo>
                  <a:cubicBezTo>
                    <a:pt x="1860" y="2065"/>
                    <a:pt x="2404" y="1579"/>
                    <a:pt x="2376" y="1035"/>
                  </a:cubicBezTo>
                  <a:cubicBezTo>
                    <a:pt x="2348" y="466"/>
                    <a:pt x="1783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80"/>
            <p:cNvSpPr/>
            <p:nvPr/>
          </p:nvSpPr>
          <p:spPr>
            <a:xfrm>
              <a:off x="4145525" y="5173425"/>
              <a:ext cx="65150" cy="56625"/>
            </a:xfrm>
            <a:custGeom>
              <a:avLst/>
              <a:gdLst/>
              <a:ahLst/>
              <a:cxnLst/>
              <a:rect l="l" t="t" r="r" b="b"/>
              <a:pathLst>
                <a:path w="2606" h="2265" extrusionOk="0">
                  <a:moveTo>
                    <a:pt x="1320" y="0"/>
                  </a:moveTo>
                  <a:cubicBezTo>
                    <a:pt x="819" y="0"/>
                    <a:pt x="359" y="188"/>
                    <a:pt x="173" y="748"/>
                  </a:cubicBezTo>
                  <a:cubicBezTo>
                    <a:pt x="1" y="1377"/>
                    <a:pt x="58" y="1950"/>
                    <a:pt x="774" y="2264"/>
                  </a:cubicBezTo>
                  <a:cubicBezTo>
                    <a:pt x="1174" y="2035"/>
                    <a:pt x="1604" y="1806"/>
                    <a:pt x="1976" y="1549"/>
                  </a:cubicBezTo>
                  <a:cubicBezTo>
                    <a:pt x="2319" y="1291"/>
                    <a:pt x="2605" y="948"/>
                    <a:pt x="2348" y="547"/>
                  </a:cubicBezTo>
                  <a:cubicBezTo>
                    <a:pt x="2147" y="290"/>
                    <a:pt x="1747" y="32"/>
                    <a:pt x="1432" y="3"/>
                  </a:cubicBezTo>
                  <a:cubicBezTo>
                    <a:pt x="1394" y="1"/>
                    <a:pt x="1357" y="0"/>
                    <a:pt x="13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80"/>
            <p:cNvSpPr/>
            <p:nvPr/>
          </p:nvSpPr>
          <p:spPr>
            <a:xfrm>
              <a:off x="4046800" y="4843900"/>
              <a:ext cx="41525" cy="37700"/>
            </a:xfrm>
            <a:custGeom>
              <a:avLst/>
              <a:gdLst/>
              <a:ahLst/>
              <a:cxnLst/>
              <a:rect l="l" t="t" r="r" b="b"/>
              <a:pathLst>
                <a:path w="1661" h="1508" extrusionOk="0">
                  <a:moveTo>
                    <a:pt x="406" y="1"/>
                  </a:moveTo>
                  <a:cubicBezTo>
                    <a:pt x="276" y="1"/>
                    <a:pt x="140" y="8"/>
                    <a:pt x="0" y="20"/>
                  </a:cubicBezTo>
                  <a:lnTo>
                    <a:pt x="0" y="1508"/>
                  </a:lnTo>
                  <a:cubicBezTo>
                    <a:pt x="1174" y="1451"/>
                    <a:pt x="1660" y="1193"/>
                    <a:pt x="1517" y="735"/>
                  </a:cubicBezTo>
                  <a:cubicBezTo>
                    <a:pt x="1379" y="136"/>
                    <a:pt x="944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80"/>
            <p:cNvSpPr/>
            <p:nvPr/>
          </p:nvSpPr>
          <p:spPr>
            <a:xfrm>
              <a:off x="4296500" y="4340675"/>
              <a:ext cx="42700" cy="42500"/>
            </a:xfrm>
            <a:custGeom>
              <a:avLst/>
              <a:gdLst/>
              <a:ahLst/>
              <a:cxnLst/>
              <a:rect l="l" t="t" r="r" b="b"/>
              <a:pathLst>
                <a:path w="1708" h="1700" extrusionOk="0">
                  <a:moveTo>
                    <a:pt x="831" y="1"/>
                  </a:moveTo>
                  <a:cubicBezTo>
                    <a:pt x="487" y="487"/>
                    <a:pt x="172" y="716"/>
                    <a:pt x="115" y="1031"/>
                  </a:cubicBezTo>
                  <a:cubicBezTo>
                    <a:pt x="1" y="1517"/>
                    <a:pt x="458" y="1661"/>
                    <a:pt x="831" y="1689"/>
                  </a:cubicBezTo>
                  <a:cubicBezTo>
                    <a:pt x="883" y="1696"/>
                    <a:pt x="937" y="1700"/>
                    <a:pt x="989" y="1700"/>
                  </a:cubicBezTo>
                  <a:cubicBezTo>
                    <a:pt x="1364" y="1700"/>
                    <a:pt x="1707" y="1518"/>
                    <a:pt x="1632" y="1117"/>
                  </a:cubicBezTo>
                  <a:cubicBezTo>
                    <a:pt x="1603" y="802"/>
                    <a:pt x="1203" y="516"/>
                    <a:pt x="8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80"/>
            <p:cNvSpPr/>
            <p:nvPr/>
          </p:nvSpPr>
          <p:spPr>
            <a:xfrm>
              <a:off x="4051800" y="4492150"/>
              <a:ext cx="32950" cy="24625"/>
            </a:xfrm>
            <a:custGeom>
              <a:avLst/>
              <a:gdLst/>
              <a:ahLst/>
              <a:cxnLst/>
              <a:rect l="l" t="t" r="r" b="b"/>
              <a:pathLst>
                <a:path w="1318" h="985" extrusionOk="0">
                  <a:moveTo>
                    <a:pt x="589" y="1"/>
                  </a:moveTo>
                  <a:cubicBezTo>
                    <a:pt x="573" y="1"/>
                    <a:pt x="558" y="3"/>
                    <a:pt x="545" y="9"/>
                  </a:cubicBezTo>
                  <a:cubicBezTo>
                    <a:pt x="316" y="123"/>
                    <a:pt x="173" y="410"/>
                    <a:pt x="1" y="610"/>
                  </a:cubicBezTo>
                  <a:cubicBezTo>
                    <a:pt x="191" y="746"/>
                    <a:pt x="381" y="984"/>
                    <a:pt x="522" y="984"/>
                  </a:cubicBezTo>
                  <a:cubicBezTo>
                    <a:pt x="530" y="984"/>
                    <a:pt x="537" y="983"/>
                    <a:pt x="545" y="982"/>
                  </a:cubicBezTo>
                  <a:cubicBezTo>
                    <a:pt x="774" y="925"/>
                    <a:pt x="974" y="667"/>
                    <a:pt x="1317" y="410"/>
                  </a:cubicBezTo>
                  <a:cubicBezTo>
                    <a:pt x="981" y="229"/>
                    <a:pt x="738" y="1"/>
                    <a:pt x="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80"/>
            <p:cNvSpPr/>
            <p:nvPr/>
          </p:nvSpPr>
          <p:spPr>
            <a:xfrm>
              <a:off x="3261925" y="4933800"/>
              <a:ext cx="75850" cy="78025"/>
            </a:xfrm>
            <a:custGeom>
              <a:avLst/>
              <a:gdLst/>
              <a:ahLst/>
              <a:cxnLst/>
              <a:rect l="l" t="t" r="r" b="b"/>
              <a:pathLst>
                <a:path w="3034" h="3121" extrusionOk="0">
                  <a:moveTo>
                    <a:pt x="1488" y="1031"/>
                  </a:moveTo>
                  <a:cubicBezTo>
                    <a:pt x="1603" y="1260"/>
                    <a:pt x="1746" y="1489"/>
                    <a:pt x="1889" y="1747"/>
                  </a:cubicBezTo>
                  <a:cubicBezTo>
                    <a:pt x="1717" y="1833"/>
                    <a:pt x="1546" y="1919"/>
                    <a:pt x="1374" y="2004"/>
                  </a:cubicBezTo>
                  <a:cubicBezTo>
                    <a:pt x="1259" y="1747"/>
                    <a:pt x="1145" y="1518"/>
                    <a:pt x="1031" y="1260"/>
                  </a:cubicBezTo>
                  <a:cubicBezTo>
                    <a:pt x="1174" y="1174"/>
                    <a:pt x="1345" y="1117"/>
                    <a:pt x="1488" y="1031"/>
                  </a:cubicBezTo>
                  <a:close/>
                  <a:moveTo>
                    <a:pt x="1276" y="0"/>
                  </a:moveTo>
                  <a:cubicBezTo>
                    <a:pt x="1261" y="0"/>
                    <a:pt x="1246" y="1"/>
                    <a:pt x="1231" y="1"/>
                  </a:cubicBezTo>
                  <a:cubicBezTo>
                    <a:pt x="515" y="1"/>
                    <a:pt x="29" y="631"/>
                    <a:pt x="29" y="1546"/>
                  </a:cubicBezTo>
                  <a:cubicBezTo>
                    <a:pt x="0" y="2434"/>
                    <a:pt x="630" y="3121"/>
                    <a:pt x="1403" y="3121"/>
                  </a:cubicBezTo>
                  <a:cubicBezTo>
                    <a:pt x="2233" y="3121"/>
                    <a:pt x="3034" y="2348"/>
                    <a:pt x="3034" y="1575"/>
                  </a:cubicBezTo>
                  <a:cubicBezTo>
                    <a:pt x="3006" y="788"/>
                    <a:pt x="2121" y="0"/>
                    <a:pt x="1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80"/>
            <p:cNvSpPr/>
            <p:nvPr/>
          </p:nvSpPr>
          <p:spPr>
            <a:xfrm>
              <a:off x="2823325" y="5148375"/>
              <a:ext cx="70850" cy="72400"/>
            </a:xfrm>
            <a:custGeom>
              <a:avLst/>
              <a:gdLst/>
              <a:ahLst/>
              <a:cxnLst/>
              <a:rect l="l" t="t" r="r" b="b"/>
              <a:pathLst>
                <a:path w="2834" h="2896" extrusionOk="0">
                  <a:moveTo>
                    <a:pt x="1470" y="0"/>
                  </a:moveTo>
                  <a:cubicBezTo>
                    <a:pt x="688" y="0"/>
                    <a:pt x="57" y="610"/>
                    <a:pt x="29" y="1378"/>
                  </a:cubicBezTo>
                  <a:cubicBezTo>
                    <a:pt x="1" y="2236"/>
                    <a:pt x="602" y="2866"/>
                    <a:pt x="1489" y="2894"/>
                  </a:cubicBezTo>
                  <a:cubicBezTo>
                    <a:pt x="1501" y="2895"/>
                    <a:pt x="1513" y="2895"/>
                    <a:pt x="1526" y="2895"/>
                  </a:cubicBezTo>
                  <a:cubicBezTo>
                    <a:pt x="2173" y="2895"/>
                    <a:pt x="2834" y="2164"/>
                    <a:pt x="2834" y="1406"/>
                  </a:cubicBezTo>
                  <a:cubicBezTo>
                    <a:pt x="2805" y="662"/>
                    <a:pt x="2262" y="32"/>
                    <a:pt x="1575" y="4"/>
                  </a:cubicBezTo>
                  <a:cubicBezTo>
                    <a:pt x="1540" y="1"/>
                    <a:pt x="1505" y="0"/>
                    <a:pt x="1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80"/>
            <p:cNvSpPr/>
            <p:nvPr/>
          </p:nvSpPr>
          <p:spPr>
            <a:xfrm>
              <a:off x="3417900" y="4667500"/>
              <a:ext cx="70125" cy="71000"/>
            </a:xfrm>
            <a:custGeom>
              <a:avLst/>
              <a:gdLst/>
              <a:ahLst/>
              <a:cxnLst/>
              <a:rect l="l" t="t" r="r" b="b"/>
              <a:pathLst>
                <a:path w="2805" h="2840" extrusionOk="0">
                  <a:moveTo>
                    <a:pt x="1524" y="0"/>
                  </a:moveTo>
                  <a:cubicBezTo>
                    <a:pt x="1493" y="0"/>
                    <a:pt x="1462" y="2"/>
                    <a:pt x="1431" y="7"/>
                  </a:cubicBezTo>
                  <a:cubicBezTo>
                    <a:pt x="716" y="93"/>
                    <a:pt x="0" y="837"/>
                    <a:pt x="29" y="1466"/>
                  </a:cubicBezTo>
                  <a:cubicBezTo>
                    <a:pt x="86" y="2239"/>
                    <a:pt x="744" y="2840"/>
                    <a:pt x="1517" y="2840"/>
                  </a:cubicBezTo>
                  <a:cubicBezTo>
                    <a:pt x="2261" y="2811"/>
                    <a:pt x="2805" y="2210"/>
                    <a:pt x="2776" y="1466"/>
                  </a:cubicBezTo>
                  <a:cubicBezTo>
                    <a:pt x="2749" y="733"/>
                    <a:pt x="2104" y="0"/>
                    <a:pt x="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80"/>
            <p:cNvSpPr/>
            <p:nvPr/>
          </p:nvSpPr>
          <p:spPr>
            <a:xfrm>
              <a:off x="27067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5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6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5" y="1491"/>
                  </a:cubicBezTo>
                  <a:cubicBezTo>
                    <a:pt x="2750" y="746"/>
                    <a:pt x="2082" y="0"/>
                    <a:pt x="1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80"/>
            <p:cNvSpPr/>
            <p:nvPr/>
          </p:nvSpPr>
          <p:spPr>
            <a:xfrm>
              <a:off x="2725300" y="4173250"/>
              <a:ext cx="55850" cy="60950"/>
            </a:xfrm>
            <a:custGeom>
              <a:avLst/>
              <a:gdLst/>
              <a:ahLst/>
              <a:cxnLst/>
              <a:rect l="l" t="t" r="r" b="b"/>
              <a:pathLst>
                <a:path w="2234" h="2438" extrusionOk="0">
                  <a:moveTo>
                    <a:pt x="1153" y="0"/>
                  </a:moveTo>
                  <a:cubicBezTo>
                    <a:pt x="695" y="0"/>
                    <a:pt x="29" y="898"/>
                    <a:pt x="29" y="1518"/>
                  </a:cubicBezTo>
                  <a:cubicBezTo>
                    <a:pt x="1" y="2033"/>
                    <a:pt x="344" y="2405"/>
                    <a:pt x="888" y="2433"/>
                  </a:cubicBezTo>
                  <a:cubicBezTo>
                    <a:pt x="919" y="2436"/>
                    <a:pt x="949" y="2437"/>
                    <a:pt x="980" y="2437"/>
                  </a:cubicBezTo>
                  <a:cubicBezTo>
                    <a:pt x="1604" y="2437"/>
                    <a:pt x="2177" y="1890"/>
                    <a:pt x="2205" y="1317"/>
                  </a:cubicBezTo>
                  <a:cubicBezTo>
                    <a:pt x="2233" y="716"/>
                    <a:pt x="1689" y="29"/>
                    <a:pt x="1174" y="1"/>
                  </a:cubicBezTo>
                  <a:cubicBezTo>
                    <a:pt x="1167" y="0"/>
                    <a:pt x="1160" y="0"/>
                    <a:pt x="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80"/>
            <p:cNvSpPr/>
            <p:nvPr/>
          </p:nvSpPr>
          <p:spPr>
            <a:xfrm>
              <a:off x="3191075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90" y="0"/>
                  </a:moveTo>
                  <a:cubicBezTo>
                    <a:pt x="1156" y="0"/>
                    <a:pt x="1122" y="2"/>
                    <a:pt x="1088" y="5"/>
                  </a:cubicBezTo>
                  <a:cubicBezTo>
                    <a:pt x="487" y="62"/>
                    <a:pt x="1" y="549"/>
                    <a:pt x="1" y="1121"/>
                  </a:cubicBezTo>
                  <a:cubicBezTo>
                    <a:pt x="1" y="1702"/>
                    <a:pt x="429" y="2095"/>
                    <a:pt x="1051" y="2095"/>
                  </a:cubicBezTo>
                  <a:cubicBezTo>
                    <a:pt x="1073" y="2095"/>
                    <a:pt x="1095" y="2095"/>
                    <a:pt x="1117" y="2094"/>
                  </a:cubicBezTo>
                  <a:cubicBezTo>
                    <a:pt x="1861" y="2065"/>
                    <a:pt x="2405" y="1579"/>
                    <a:pt x="2376" y="1035"/>
                  </a:cubicBezTo>
                  <a:cubicBezTo>
                    <a:pt x="2349" y="466"/>
                    <a:pt x="1784" y="0"/>
                    <a:pt x="1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80"/>
            <p:cNvSpPr/>
            <p:nvPr/>
          </p:nvSpPr>
          <p:spPr>
            <a:xfrm>
              <a:off x="3188225" y="5219750"/>
              <a:ext cx="65125" cy="56800"/>
            </a:xfrm>
            <a:custGeom>
              <a:avLst/>
              <a:gdLst/>
              <a:ahLst/>
              <a:cxnLst/>
              <a:rect l="l" t="t" r="r" b="b"/>
              <a:pathLst>
                <a:path w="2605" h="2272" extrusionOk="0">
                  <a:moveTo>
                    <a:pt x="1248" y="0"/>
                  </a:moveTo>
                  <a:cubicBezTo>
                    <a:pt x="793" y="0"/>
                    <a:pt x="352" y="199"/>
                    <a:pt x="201" y="755"/>
                  </a:cubicBezTo>
                  <a:cubicBezTo>
                    <a:pt x="0" y="1384"/>
                    <a:pt x="58" y="1928"/>
                    <a:pt x="773" y="2272"/>
                  </a:cubicBezTo>
                  <a:cubicBezTo>
                    <a:pt x="1202" y="2014"/>
                    <a:pt x="1603" y="1785"/>
                    <a:pt x="1975" y="1528"/>
                  </a:cubicBezTo>
                  <a:cubicBezTo>
                    <a:pt x="2319" y="1299"/>
                    <a:pt x="2605" y="927"/>
                    <a:pt x="2347" y="554"/>
                  </a:cubicBezTo>
                  <a:cubicBezTo>
                    <a:pt x="2147" y="297"/>
                    <a:pt x="1746" y="39"/>
                    <a:pt x="1431" y="11"/>
                  </a:cubicBezTo>
                  <a:cubicBezTo>
                    <a:pt x="1371" y="4"/>
                    <a:pt x="1309" y="0"/>
                    <a:pt x="1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80"/>
            <p:cNvSpPr/>
            <p:nvPr/>
          </p:nvSpPr>
          <p:spPr>
            <a:xfrm>
              <a:off x="3020800" y="4978400"/>
              <a:ext cx="41525" cy="37000"/>
            </a:xfrm>
            <a:custGeom>
              <a:avLst/>
              <a:gdLst/>
              <a:ahLst/>
              <a:cxnLst/>
              <a:rect l="l" t="t" r="r" b="b"/>
              <a:pathLst>
                <a:path w="1661" h="1480" extrusionOk="0">
                  <a:moveTo>
                    <a:pt x="411" y="1"/>
                  </a:moveTo>
                  <a:cubicBezTo>
                    <a:pt x="279" y="1"/>
                    <a:pt x="142" y="9"/>
                    <a:pt x="1" y="20"/>
                  </a:cubicBezTo>
                  <a:lnTo>
                    <a:pt x="1" y="1480"/>
                  </a:lnTo>
                  <a:cubicBezTo>
                    <a:pt x="1174" y="1422"/>
                    <a:pt x="1660" y="1193"/>
                    <a:pt x="1546" y="707"/>
                  </a:cubicBezTo>
                  <a:cubicBezTo>
                    <a:pt x="1385" y="133"/>
                    <a:pt x="948" y="1"/>
                    <a:pt x="4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80"/>
            <p:cNvSpPr/>
            <p:nvPr/>
          </p:nvSpPr>
          <p:spPr>
            <a:xfrm>
              <a:off x="3510900" y="5067600"/>
              <a:ext cx="42075" cy="42500"/>
            </a:xfrm>
            <a:custGeom>
              <a:avLst/>
              <a:gdLst/>
              <a:ahLst/>
              <a:cxnLst/>
              <a:rect l="l" t="t" r="r" b="b"/>
              <a:pathLst>
                <a:path w="1683" h="1700" extrusionOk="0">
                  <a:moveTo>
                    <a:pt x="802" y="1"/>
                  </a:moveTo>
                  <a:cubicBezTo>
                    <a:pt x="459" y="459"/>
                    <a:pt x="144" y="716"/>
                    <a:pt x="87" y="1002"/>
                  </a:cubicBezTo>
                  <a:cubicBezTo>
                    <a:pt x="1" y="1518"/>
                    <a:pt x="430" y="1632"/>
                    <a:pt x="831" y="1689"/>
                  </a:cubicBezTo>
                  <a:cubicBezTo>
                    <a:pt x="883" y="1696"/>
                    <a:pt x="936" y="1700"/>
                    <a:pt x="988" y="1700"/>
                  </a:cubicBezTo>
                  <a:cubicBezTo>
                    <a:pt x="1358" y="1700"/>
                    <a:pt x="1682" y="1518"/>
                    <a:pt x="1632" y="1117"/>
                  </a:cubicBezTo>
                  <a:cubicBezTo>
                    <a:pt x="1575" y="774"/>
                    <a:pt x="1203" y="487"/>
                    <a:pt x="8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80"/>
            <p:cNvSpPr/>
            <p:nvPr/>
          </p:nvSpPr>
          <p:spPr>
            <a:xfrm>
              <a:off x="3510200" y="4110950"/>
              <a:ext cx="44375" cy="30850"/>
            </a:xfrm>
            <a:custGeom>
              <a:avLst/>
              <a:gdLst/>
              <a:ahLst/>
              <a:cxnLst/>
              <a:rect l="l" t="t" r="r" b="b"/>
              <a:pathLst>
                <a:path w="1775" h="1234" extrusionOk="0">
                  <a:moveTo>
                    <a:pt x="818" y="1"/>
                  </a:moveTo>
                  <a:cubicBezTo>
                    <a:pt x="561" y="1"/>
                    <a:pt x="196" y="244"/>
                    <a:pt x="115" y="461"/>
                  </a:cubicBezTo>
                  <a:cubicBezTo>
                    <a:pt x="0" y="890"/>
                    <a:pt x="315" y="1234"/>
                    <a:pt x="773" y="1234"/>
                  </a:cubicBezTo>
                  <a:cubicBezTo>
                    <a:pt x="1030" y="1205"/>
                    <a:pt x="1288" y="947"/>
                    <a:pt x="1774" y="661"/>
                  </a:cubicBezTo>
                  <a:cubicBezTo>
                    <a:pt x="1345" y="318"/>
                    <a:pt x="1088" y="3"/>
                    <a:pt x="859" y="3"/>
                  </a:cubicBezTo>
                  <a:cubicBezTo>
                    <a:pt x="845" y="1"/>
                    <a:pt x="832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80"/>
            <p:cNvSpPr/>
            <p:nvPr/>
          </p:nvSpPr>
          <p:spPr>
            <a:xfrm>
              <a:off x="2967150" y="4638125"/>
              <a:ext cx="32200" cy="24725"/>
            </a:xfrm>
            <a:custGeom>
              <a:avLst/>
              <a:gdLst/>
              <a:ahLst/>
              <a:cxnLst/>
              <a:rect l="l" t="t" r="r" b="b"/>
              <a:pathLst>
                <a:path w="1288" h="989" extrusionOk="0">
                  <a:moveTo>
                    <a:pt x="588" y="0"/>
                  </a:moveTo>
                  <a:cubicBezTo>
                    <a:pt x="573" y="0"/>
                    <a:pt x="558" y="3"/>
                    <a:pt x="544" y="8"/>
                  </a:cubicBezTo>
                  <a:cubicBezTo>
                    <a:pt x="315" y="123"/>
                    <a:pt x="172" y="409"/>
                    <a:pt x="0" y="609"/>
                  </a:cubicBezTo>
                  <a:cubicBezTo>
                    <a:pt x="157" y="740"/>
                    <a:pt x="361" y="989"/>
                    <a:pt x="504" y="989"/>
                  </a:cubicBezTo>
                  <a:cubicBezTo>
                    <a:pt x="518" y="989"/>
                    <a:pt x="531" y="986"/>
                    <a:pt x="544" y="981"/>
                  </a:cubicBezTo>
                  <a:cubicBezTo>
                    <a:pt x="773" y="924"/>
                    <a:pt x="973" y="667"/>
                    <a:pt x="1288" y="409"/>
                  </a:cubicBezTo>
                  <a:cubicBezTo>
                    <a:pt x="978" y="228"/>
                    <a:pt x="737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80"/>
            <p:cNvSpPr/>
            <p:nvPr/>
          </p:nvSpPr>
          <p:spPr>
            <a:xfrm>
              <a:off x="4075425" y="3480600"/>
              <a:ext cx="18625" cy="23700"/>
            </a:xfrm>
            <a:custGeom>
              <a:avLst/>
              <a:gdLst/>
              <a:ahLst/>
              <a:cxnLst/>
              <a:rect l="l" t="t" r="r" b="b"/>
              <a:pathLst>
                <a:path w="745" h="948" extrusionOk="0">
                  <a:moveTo>
                    <a:pt x="325" y="1"/>
                  </a:moveTo>
                  <a:cubicBezTo>
                    <a:pt x="225" y="1"/>
                    <a:pt x="0" y="183"/>
                    <a:pt x="0" y="290"/>
                  </a:cubicBezTo>
                  <a:cubicBezTo>
                    <a:pt x="0" y="461"/>
                    <a:pt x="143" y="604"/>
                    <a:pt x="201" y="776"/>
                  </a:cubicBezTo>
                  <a:cubicBezTo>
                    <a:pt x="315" y="833"/>
                    <a:pt x="430" y="891"/>
                    <a:pt x="515" y="948"/>
                  </a:cubicBezTo>
                  <a:cubicBezTo>
                    <a:pt x="601" y="776"/>
                    <a:pt x="744" y="576"/>
                    <a:pt x="744" y="404"/>
                  </a:cubicBezTo>
                  <a:cubicBezTo>
                    <a:pt x="716" y="232"/>
                    <a:pt x="515" y="61"/>
                    <a:pt x="344" y="3"/>
                  </a:cubicBezTo>
                  <a:cubicBezTo>
                    <a:pt x="338" y="1"/>
                    <a:pt x="332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2" name="Google Shape;3472;p80"/>
          <p:cNvGrpSpPr/>
          <p:nvPr/>
        </p:nvGrpSpPr>
        <p:grpSpPr>
          <a:xfrm>
            <a:off x="82549" y="3766764"/>
            <a:ext cx="739660" cy="1418085"/>
            <a:chOff x="2432750" y="238175"/>
            <a:chExt cx="2725350" cy="5225075"/>
          </a:xfrm>
        </p:grpSpPr>
        <p:sp>
          <p:nvSpPr>
            <p:cNvPr id="3473" name="Google Shape;3473;p80"/>
            <p:cNvSpPr/>
            <p:nvPr/>
          </p:nvSpPr>
          <p:spPr>
            <a:xfrm>
              <a:off x="2746875" y="3288675"/>
              <a:ext cx="2228450" cy="2174575"/>
            </a:xfrm>
            <a:custGeom>
              <a:avLst/>
              <a:gdLst/>
              <a:ahLst/>
              <a:cxnLst/>
              <a:rect l="l" t="t" r="r" b="b"/>
              <a:pathLst>
                <a:path w="89138" h="86983" extrusionOk="0">
                  <a:moveTo>
                    <a:pt x="19503" y="1"/>
                  </a:moveTo>
                  <a:cubicBezTo>
                    <a:pt x="18512" y="3198"/>
                    <a:pt x="17347" y="6345"/>
                    <a:pt x="16033" y="9393"/>
                  </a:cubicBezTo>
                  <a:cubicBezTo>
                    <a:pt x="13258" y="15836"/>
                    <a:pt x="8896" y="21387"/>
                    <a:pt x="6567" y="28028"/>
                  </a:cubicBezTo>
                  <a:cubicBezTo>
                    <a:pt x="0" y="46763"/>
                    <a:pt x="1140" y="68199"/>
                    <a:pt x="7137" y="86983"/>
                  </a:cubicBezTo>
                  <a:lnTo>
                    <a:pt x="83661" y="86983"/>
                  </a:lnTo>
                  <a:cubicBezTo>
                    <a:pt x="87924" y="78557"/>
                    <a:pt x="89138" y="66811"/>
                    <a:pt x="86065" y="57840"/>
                  </a:cubicBezTo>
                  <a:cubicBezTo>
                    <a:pt x="84925" y="54495"/>
                    <a:pt x="83240" y="51372"/>
                    <a:pt x="81059" y="48547"/>
                  </a:cubicBezTo>
                  <a:cubicBezTo>
                    <a:pt x="77367" y="43740"/>
                    <a:pt x="72658" y="40394"/>
                    <a:pt x="69313" y="35141"/>
                  </a:cubicBezTo>
                  <a:cubicBezTo>
                    <a:pt x="65992" y="29986"/>
                    <a:pt x="63266" y="24460"/>
                    <a:pt x="61259" y="18686"/>
                  </a:cubicBezTo>
                  <a:cubicBezTo>
                    <a:pt x="60466" y="16431"/>
                    <a:pt x="59797" y="13953"/>
                    <a:pt x="59277" y="11326"/>
                  </a:cubicBezTo>
                  <a:cubicBezTo>
                    <a:pt x="35611" y="8426"/>
                    <a:pt x="19503" y="1"/>
                    <a:pt x="19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80"/>
            <p:cNvSpPr/>
            <p:nvPr/>
          </p:nvSpPr>
          <p:spPr>
            <a:xfrm>
              <a:off x="2746250" y="3276050"/>
              <a:ext cx="2239000" cy="2187200"/>
            </a:xfrm>
            <a:custGeom>
              <a:avLst/>
              <a:gdLst/>
              <a:ahLst/>
              <a:cxnLst/>
              <a:rect l="l" t="t" r="r" b="b"/>
              <a:pathLst>
                <a:path w="89560" h="87488" extrusionOk="0">
                  <a:moveTo>
                    <a:pt x="19534" y="0"/>
                  </a:moveTo>
                  <a:cubicBezTo>
                    <a:pt x="19471" y="0"/>
                    <a:pt x="19410" y="13"/>
                    <a:pt x="19354" y="35"/>
                  </a:cubicBezTo>
                  <a:cubicBezTo>
                    <a:pt x="19206" y="109"/>
                    <a:pt x="19107" y="208"/>
                    <a:pt x="19057" y="357"/>
                  </a:cubicBezTo>
                  <a:cubicBezTo>
                    <a:pt x="18066" y="3529"/>
                    <a:pt x="16901" y="6676"/>
                    <a:pt x="15588" y="9700"/>
                  </a:cubicBezTo>
                  <a:cubicBezTo>
                    <a:pt x="14373" y="12525"/>
                    <a:pt x="12837" y="15226"/>
                    <a:pt x="11325" y="17828"/>
                  </a:cubicBezTo>
                  <a:cubicBezTo>
                    <a:pt x="9417" y="21148"/>
                    <a:pt x="7435" y="24618"/>
                    <a:pt x="6121" y="28360"/>
                  </a:cubicBezTo>
                  <a:cubicBezTo>
                    <a:pt x="0" y="45855"/>
                    <a:pt x="198" y="67242"/>
                    <a:pt x="6642" y="87488"/>
                  </a:cubicBezTo>
                  <a:lnTo>
                    <a:pt x="7707" y="87488"/>
                  </a:lnTo>
                  <a:cubicBezTo>
                    <a:pt x="1214" y="67365"/>
                    <a:pt x="967" y="46078"/>
                    <a:pt x="7063" y="28682"/>
                  </a:cubicBezTo>
                  <a:cubicBezTo>
                    <a:pt x="8351" y="25039"/>
                    <a:pt x="10309" y="21619"/>
                    <a:pt x="12193" y="18323"/>
                  </a:cubicBezTo>
                  <a:cubicBezTo>
                    <a:pt x="13704" y="15697"/>
                    <a:pt x="15265" y="12971"/>
                    <a:pt x="16504" y="10096"/>
                  </a:cubicBezTo>
                  <a:cubicBezTo>
                    <a:pt x="17744" y="7221"/>
                    <a:pt x="18883" y="4223"/>
                    <a:pt x="19825" y="1224"/>
                  </a:cubicBezTo>
                  <a:cubicBezTo>
                    <a:pt x="22799" y="2662"/>
                    <a:pt x="37940" y="9675"/>
                    <a:pt x="58880" y="12277"/>
                  </a:cubicBezTo>
                  <a:cubicBezTo>
                    <a:pt x="59401" y="14829"/>
                    <a:pt x="60045" y="17208"/>
                    <a:pt x="60813" y="19364"/>
                  </a:cubicBezTo>
                  <a:cubicBezTo>
                    <a:pt x="62771" y="25014"/>
                    <a:pt x="65497" y="30590"/>
                    <a:pt x="68917" y="35918"/>
                  </a:cubicBezTo>
                  <a:cubicBezTo>
                    <a:pt x="70850" y="38941"/>
                    <a:pt x="73253" y="41370"/>
                    <a:pt x="75558" y="43724"/>
                  </a:cubicBezTo>
                  <a:cubicBezTo>
                    <a:pt x="77318" y="45484"/>
                    <a:pt x="79127" y="47293"/>
                    <a:pt x="80713" y="49374"/>
                  </a:cubicBezTo>
                  <a:cubicBezTo>
                    <a:pt x="82844" y="52175"/>
                    <a:pt x="84504" y="55247"/>
                    <a:pt x="85619" y="58519"/>
                  </a:cubicBezTo>
                  <a:cubicBezTo>
                    <a:pt x="88568" y="67142"/>
                    <a:pt x="87552" y="78963"/>
                    <a:pt x="83116" y="87488"/>
                  </a:cubicBezTo>
                  <a:lnTo>
                    <a:pt x="84231" y="87488"/>
                  </a:lnTo>
                  <a:cubicBezTo>
                    <a:pt x="88568" y="78765"/>
                    <a:pt x="89559" y="66919"/>
                    <a:pt x="86561" y="58196"/>
                  </a:cubicBezTo>
                  <a:cubicBezTo>
                    <a:pt x="85421" y="54826"/>
                    <a:pt x="83711" y="51654"/>
                    <a:pt x="81481" y="48755"/>
                  </a:cubicBezTo>
                  <a:cubicBezTo>
                    <a:pt x="79870" y="46648"/>
                    <a:pt x="78036" y="44790"/>
                    <a:pt x="76277" y="43006"/>
                  </a:cubicBezTo>
                  <a:cubicBezTo>
                    <a:pt x="73997" y="40701"/>
                    <a:pt x="71618" y="38322"/>
                    <a:pt x="69759" y="35398"/>
                  </a:cubicBezTo>
                  <a:cubicBezTo>
                    <a:pt x="66389" y="30119"/>
                    <a:pt x="63688" y="24618"/>
                    <a:pt x="61755" y="19017"/>
                  </a:cubicBezTo>
                  <a:cubicBezTo>
                    <a:pt x="60987" y="16812"/>
                    <a:pt x="60318" y="14358"/>
                    <a:pt x="59797" y="11732"/>
                  </a:cubicBezTo>
                  <a:cubicBezTo>
                    <a:pt x="59748" y="11509"/>
                    <a:pt x="59574" y="11360"/>
                    <a:pt x="59351" y="11335"/>
                  </a:cubicBezTo>
                  <a:cubicBezTo>
                    <a:pt x="36057" y="8485"/>
                    <a:pt x="19924" y="159"/>
                    <a:pt x="19776" y="60"/>
                  </a:cubicBezTo>
                  <a:cubicBezTo>
                    <a:pt x="19694" y="19"/>
                    <a:pt x="19612" y="0"/>
                    <a:pt x="19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80"/>
            <p:cNvSpPr/>
            <p:nvPr/>
          </p:nvSpPr>
          <p:spPr>
            <a:xfrm>
              <a:off x="4190975" y="2738575"/>
              <a:ext cx="92975" cy="299850"/>
            </a:xfrm>
            <a:custGeom>
              <a:avLst/>
              <a:gdLst/>
              <a:ahLst/>
              <a:cxnLst/>
              <a:rect l="l" t="t" r="r" b="b"/>
              <a:pathLst>
                <a:path w="3719" h="11994" extrusionOk="0">
                  <a:moveTo>
                    <a:pt x="3133" y="0"/>
                  </a:moveTo>
                  <a:cubicBezTo>
                    <a:pt x="2940" y="0"/>
                    <a:pt x="2769" y="121"/>
                    <a:pt x="2677" y="321"/>
                  </a:cubicBezTo>
                  <a:cubicBezTo>
                    <a:pt x="1413" y="3518"/>
                    <a:pt x="497" y="7260"/>
                    <a:pt x="26" y="11448"/>
                  </a:cubicBezTo>
                  <a:cubicBezTo>
                    <a:pt x="1" y="11721"/>
                    <a:pt x="199" y="11968"/>
                    <a:pt x="472" y="11993"/>
                  </a:cubicBezTo>
                  <a:lnTo>
                    <a:pt x="521" y="11993"/>
                  </a:lnTo>
                  <a:cubicBezTo>
                    <a:pt x="769" y="11993"/>
                    <a:pt x="992" y="11820"/>
                    <a:pt x="1017" y="11547"/>
                  </a:cubicBezTo>
                  <a:cubicBezTo>
                    <a:pt x="1488" y="7458"/>
                    <a:pt x="2355" y="3791"/>
                    <a:pt x="3619" y="693"/>
                  </a:cubicBezTo>
                  <a:cubicBezTo>
                    <a:pt x="3718" y="420"/>
                    <a:pt x="3594" y="148"/>
                    <a:pt x="3346" y="49"/>
                  </a:cubicBezTo>
                  <a:cubicBezTo>
                    <a:pt x="3274" y="16"/>
                    <a:pt x="3202" y="0"/>
                    <a:pt x="31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80"/>
            <p:cNvSpPr/>
            <p:nvPr/>
          </p:nvSpPr>
          <p:spPr>
            <a:xfrm>
              <a:off x="3234425" y="939875"/>
              <a:ext cx="1609575" cy="2631950"/>
            </a:xfrm>
            <a:custGeom>
              <a:avLst/>
              <a:gdLst/>
              <a:ahLst/>
              <a:cxnLst/>
              <a:rect l="l" t="t" r="r" b="b"/>
              <a:pathLst>
                <a:path w="64383" h="105278" extrusionOk="0">
                  <a:moveTo>
                    <a:pt x="54158" y="1"/>
                  </a:moveTo>
                  <a:cubicBezTo>
                    <a:pt x="53077" y="1"/>
                    <a:pt x="51985" y="123"/>
                    <a:pt x="50926" y="304"/>
                  </a:cubicBezTo>
                  <a:cubicBezTo>
                    <a:pt x="40493" y="2064"/>
                    <a:pt x="29961" y="8681"/>
                    <a:pt x="24336" y="17676"/>
                  </a:cubicBezTo>
                  <a:cubicBezTo>
                    <a:pt x="22552" y="20476"/>
                    <a:pt x="21883" y="23624"/>
                    <a:pt x="21189" y="26796"/>
                  </a:cubicBezTo>
                  <a:cubicBezTo>
                    <a:pt x="20668" y="29249"/>
                    <a:pt x="20371" y="31702"/>
                    <a:pt x="20941" y="34552"/>
                  </a:cubicBezTo>
                  <a:cubicBezTo>
                    <a:pt x="19999" y="34081"/>
                    <a:pt x="19454" y="33759"/>
                    <a:pt x="18884" y="33487"/>
                  </a:cubicBezTo>
                  <a:cubicBezTo>
                    <a:pt x="18316" y="33230"/>
                    <a:pt x="17742" y="33110"/>
                    <a:pt x="17191" y="33110"/>
                  </a:cubicBezTo>
                  <a:cubicBezTo>
                    <a:pt x="15244" y="33110"/>
                    <a:pt x="13589" y="34605"/>
                    <a:pt x="13531" y="36807"/>
                  </a:cubicBezTo>
                  <a:cubicBezTo>
                    <a:pt x="13457" y="39310"/>
                    <a:pt x="14547" y="41268"/>
                    <a:pt x="16480" y="42804"/>
                  </a:cubicBezTo>
                  <a:cubicBezTo>
                    <a:pt x="18041" y="44019"/>
                    <a:pt x="19776" y="45059"/>
                    <a:pt x="21139" y="46472"/>
                  </a:cubicBezTo>
                  <a:cubicBezTo>
                    <a:pt x="25079" y="50586"/>
                    <a:pt x="27731" y="55269"/>
                    <a:pt x="26541" y="61266"/>
                  </a:cubicBezTo>
                  <a:cubicBezTo>
                    <a:pt x="25897" y="64438"/>
                    <a:pt x="24361" y="66916"/>
                    <a:pt x="21040" y="67908"/>
                  </a:cubicBezTo>
                  <a:cubicBezTo>
                    <a:pt x="20867" y="67957"/>
                    <a:pt x="20693" y="68106"/>
                    <a:pt x="20396" y="68279"/>
                  </a:cubicBezTo>
                  <a:cubicBezTo>
                    <a:pt x="22428" y="70460"/>
                    <a:pt x="22725" y="73087"/>
                    <a:pt x="22453" y="75862"/>
                  </a:cubicBezTo>
                  <a:cubicBezTo>
                    <a:pt x="22155" y="78539"/>
                    <a:pt x="20891" y="80769"/>
                    <a:pt x="19181" y="82752"/>
                  </a:cubicBezTo>
                  <a:cubicBezTo>
                    <a:pt x="17448" y="84729"/>
                    <a:pt x="14566" y="85763"/>
                    <a:pt x="11366" y="85763"/>
                  </a:cubicBezTo>
                  <a:cubicBezTo>
                    <a:pt x="9353" y="85763"/>
                    <a:pt x="7213" y="85353"/>
                    <a:pt x="5155" y="84511"/>
                  </a:cubicBezTo>
                  <a:cubicBezTo>
                    <a:pt x="4982" y="85725"/>
                    <a:pt x="4833" y="86964"/>
                    <a:pt x="4635" y="88179"/>
                  </a:cubicBezTo>
                  <a:cubicBezTo>
                    <a:pt x="4337" y="89740"/>
                    <a:pt x="3470" y="90929"/>
                    <a:pt x="2206" y="91921"/>
                  </a:cubicBezTo>
                  <a:cubicBezTo>
                    <a:pt x="1612" y="92367"/>
                    <a:pt x="967" y="92763"/>
                    <a:pt x="298" y="93061"/>
                  </a:cubicBezTo>
                  <a:cubicBezTo>
                    <a:pt x="199" y="93358"/>
                    <a:pt x="100" y="93655"/>
                    <a:pt x="1" y="93953"/>
                  </a:cubicBezTo>
                  <a:cubicBezTo>
                    <a:pt x="1" y="93953"/>
                    <a:pt x="16109" y="102378"/>
                    <a:pt x="39775" y="105278"/>
                  </a:cubicBezTo>
                  <a:cubicBezTo>
                    <a:pt x="38387" y="98413"/>
                    <a:pt x="37941" y="90582"/>
                    <a:pt x="38783" y="83445"/>
                  </a:cubicBezTo>
                  <a:cubicBezTo>
                    <a:pt x="38337" y="82950"/>
                    <a:pt x="38263" y="82132"/>
                    <a:pt x="38536" y="80843"/>
                  </a:cubicBezTo>
                  <a:cubicBezTo>
                    <a:pt x="38982" y="78861"/>
                    <a:pt x="39502" y="76878"/>
                    <a:pt x="40072" y="74921"/>
                  </a:cubicBezTo>
                  <a:cubicBezTo>
                    <a:pt x="40716" y="72765"/>
                    <a:pt x="41906" y="71080"/>
                    <a:pt x="43789" y="69717"/>
                  </a:cubicBezTo>
                  <a:cubicBezTo>
                    <a:pt x="50009" y="65256"/>
                    <a:pt x="54470" y="59284"/>
                    <a:pt x="57691" y="52419"/>
                  </a:cubicBezTo>
                  <a:cubicBezTo>
                    <a:pt x="62672" y="41863"/>
                    <a:pt x="64382" y="30612"/>
                    <a:pt x="63986" y="19039"/>
                  </a:cubicBezTo>
                  <a:cubicBezTo>
                    <a:pt x="63862" y="15297"/>
                    <a:pt x="63366" y="11456"/>
                    <a:pt x="62598" y="7788"/>
                  </a:cubicBezTo>
                  <a:cubicBezTo>
                    <a:pt x="61954" y="4815"/>
                    <a:pt x="61384" y="2114"/>
                    <a:pt x="58286" y="775"/>
                  </a:cubicBezTo>
                  <a:cubicBezTo>
                    <a:pt x="56990" y="212"/>
                    <a:pt x="55583" y="1"/>
                    <a:pt x="54158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80"/>
            <p:cNvSpPr/>
            <p:nvPr/>
          </p:nvSpPr>
          <p:spPr>
            <a:xfrm>
              <a:off x="3220800" y="927125"/>
              <a:ext cx="1636200" cy="2657100"/>
            </a:xfrm>
            <a:custGeom>
              <a:avLst/>
              <a:gdLst/>
              <a:ahLst/>
              <a:cxnLst/>
              <a:rect l="l" t="t" r="r" b="b"/>
              <a:pathLst>
                <a:path w="65448" h="106284" extrusionOk="0">
                  <a:moveTo>
                    <a:pt x="54746" y="1005"/>
                  </a:moveTo>
                  <a:cubicBezTo>
                    <a:pt x="56246" y="1005"/>
                    <a:pt x="57517" y="1249"/>
                    <a:pt x="58633" y="1731"/>
                  </a:cubicBezTo>
                  <a:cubicBezTo>
                    <a:pt x="61507" y="2995"/>
                    <a:pt x="62028" y="5498"/>
                    <a:pt x="62647" y="8398"/>
                  </a:cubicBezTo>
                  <a:cubicBezTo>
                    <a:pt x="63465" y="12214"/>
                    <a:pt x="63911" y="15956"/>
                    <a:pt x="64035" y="19574"/>
                  </a:cubicBezTo>
                  <a:cubicBezTo>
                    <a:pt x="64456" y="32113"/>
                    <a:pt x="62400" y="42967"/>
                    <a:pt x="57790" y="52731"/>
                  </a:cubicBezTo>
                  <a:cubicBezTo>
                    <a:pt x="54371" y="59967"/>
                    <a:pt x="49761" y="65717"/>
                    <a:pt x="44062" y="69830"/>
                  </a:cubicBezTo>
                  <a:cubicBezTo>
                    <a:pt x="42104" y="71218"/>
                    <a:pt x="40815" y="73002"/>
                    <a:pt x="40146" y="75282"/>
                  </a:cubicBezTo>
                  <a:cubicBezTo>
                    <a:pt x="39527" y="77413"/>
                    <a:pt x="39006" y="79371"/>
                    <a:pt x="38610" y="81254"/>
                  </a:cubicBezTo>
                  <a:cubicBezTo>
                    <a:pt x="38312" y="82593"/>
                    <a:pt x="38362" y="83485"/>
                    <a:pt x="38808" y="84104"/>
                  </a:cubicBezTo>
                  <a:cubicBezTo>
                    <a:pt x="38064" y="90770"/>
                    <a:pt x="38362" y="98229"/>
                    <a:pt x="39700" y="105193"/>
                  </a:cubicBezTo>
                  <a:cubicBezTo>
                    <a:pt x="18710" y="102541"/>
                    <a:pt x="3668" y="95454"/>
                    <a:pt x="1165" y="94215"/>
                  </a:cubicBezTo>
                  <a:cubicBezTo>
                    <a:pt x="1190" y="94116"/>
                    <a:pt x="1215" y="94017"/>
                    <a:pt x="1240" y="93918"/>
                  </a:cubicBezTo>
                  <a:cubicBezTo>
                    <a:pt x="1884" y="93620"/>
                    <a:pt x="2504" y="93248"/>
                    <a:pt x="3049" y="92802"/>
                  </a:cubicBezTo>
                  <a:cubicBezTo>
                    <a:pt x="4536" y="91662"/>
                    <a:pt x="5378" y="90349"/>
                    <a:pt x="5675" y="88763"/>
                  </a:cubicBezTo>
                  <a:cubicBezTo>
                    <a:pt x="5824" y="87920"/>
                    <a:pt x="5923" y="87078"/>
                    <a:pt x="6047" y="86235"/>
                  </a:cubicBezTo>
                  <a:cubicBezTo>
                    <a:pt x="6072" y="86062"/>
                    <a:pt x="6097" y="85888"/>
                    <a:pt x="6122" y="85715"/>
                  </a:cubicBezTo>
                  <a:cubicBezTo>
                    <a:pt x="8031" y="86426"/>
                    <a:pt x="10005" y="86770"/>
                    <a:pt x="11881" y="86770"/>
                  </a:cubicBezTo>
                  <a:cubicBezTo>
                    <a:pt x="15239" y="86770"/>
                    <a:pt x="18286" y="85667"/>
                    <a:pt x="20098" y="83584"/>
                  </a:cubicBezTo>
                  <a:cubicBezTo>
                    <a:pt x="22130" y="81254"/>
                    <a:pt x="23221" y="78925"/>
                    <a:pt x="23493" y="76422"/>
                  </a:cubicBezTo>
                  <a:cubicBezTo>
                    <a:pt x="23716" y="74192"/>
                    <a:pt x="23691" y="71367"/>
                    <a:pt x="21709" y="68913"/>
                  </a:cubicBezTo>
                  <a:cubicBezTo>
                    <a:pt x="21709" y="68913"/>
                    <a:pt x="21734" y="68889"/>
                    <a:pt x="21734" y="68889"/>
                  </a:cubicBezTo>
                  <a:cubicBezTo>
                    <a:pt x="24906" y="67947"/>
                    <a:pt x="26814" y="65667"/>
                    <a:pt x="27557" y="61875"/>
                  </a:cubicBezTo>
                  <a:cubicBezTo>
                    <a:pt x="28648" y="56523"/>
                    <a:pt x="26888" y="51690"/>
                    <a:pt x="22031" y="46660"/>
                  </a:cubicBezTo>
                  <a:cubicBezTo>
                    <a:pt x="21114" y="45669"/>
                    <a:pt x="19999" y="44876"/>
                    <a:pt x="18909" y="44107"/>
                  </a:cubicBezTo>
                  <a:cubicBezTo>
                    <a:pt x="18388" y="43711"/>
                    <a:pt x="17843" y="43314"/>
                    <a:pt x="17323" y="42918"/>
                  </a:cubicBezTo>
                  <a:cubicBezTo>
                    <a:pt x="15439" y="41431"/>
                    <a:pt x="14522" y="39548"/>
                    <a:pt x="14572" y="37342"/>
                  </a:cubicBezTo>
                  <a:cubicBezTo>
                    <a:pt x="14622" y="36153"/>
                    <a:pt x="15167" y="35161"/>
                    <a:pt x="16084" y="34591"/>
                  </a:cubicBezTo>
                  <a:cubicBezTo>
                    <a:pt x="16579" y="34283"/>
                    <a:pt x="17140" y="34127"/>
                    <a:pt x="17719" y="34127"/>
                  </a:cubicBezTo>
                  <a:cubicBezTo>
                    <a:pt x="18211" y="34127"/>
                    <a:pt x="18717" y="34240"/>
                    <a:pt x="19206" y="34467"/>
                  </a:cubicBezTo>
                  <a:cubicBezTo>
                    <a:pt x="19578" y="34616"/>
                    <a:pt x="19949" y="34814"/>
                    <a:pt x="20420" y="35062"/>
                  </a:cubicBezTo>
                  <a:cubicBezTo>
                    <a:pt x="20668" y="35211"/>
                    <a:pt x="20941" y="35335"/>
                    <a:pt x="21238" y="35508"/>
                  </a:cubicBezTo>
                  <a:cubicBezTo>
                    <a:pt x="21310" y="35550"/>
                    <a:pt x="21392" y="35569"/>
                    <a:pt x="21472" y="35569"/>
                  </a:cubicBezTo>
                  <a:cubicBezTo>
                    <a:pt x="21585" y="35569"/>
                    <a:pt x="21697" y="35531"/>
                    <a:pt x="21783" y="35459"/>
                  </a:cubicBezTo>
                  <a:cubicBezTo>
                    <a:pt x="21932" y="35360"/>
                    <a:pt x="22006" y="35161"/>
                    <a:pt x="21957" y="34963"/>
                  </a:cubicBezTo>
                  <a:cubicBezTo>
                    <a:pt x="21387" y="32014"/>
                    <a:pt x="21783" y="29486"/>
                    <a:pt x="22229" y="27430"/>
                  </a:cubicBezTo>
                  <a:lnTo>
                    <a:pt x="22279" y="27206"/>
                  </a:lnTo>
                  <a:cubicBezTo>
                    <a:pt x="22973" y="24084"/>
                    <a:pt x="23617" y="21135"/>
                    <a:pt x="25302" y="18459"/>
                  </a:cubicBezTo>
                  <a:cubicBezTo>
                    <a:pt x="30704" y="9810"/>
                    <a:pt x="41013" y="3070"/>
                    <a:pt x="51545" y="1310"/>
                  </a:cubicBezTo>
                  <a:cubicBezTo>
                    <a:pt x="52720" y="1106"/>
                    <a:pt x="53781" y="1005"/>
                    <a:pt x="54746" y="1005"/>
                  </a:cubicBezTo>
                  <a:close/>
                  <a:moveTo>
                    <a:pt x="54769" y="1"/>
                  </a:moveTo>
                  <a:cubicBezTo>
                    <a:pt x="53743" y="1"/>
                    <a:pt x="52626" y="108"/>
                    <a:pt x="51397" y="319"/>
                  </a:cubicBezTo>
                  <a:cubicBezTo>
                    <a:pt x="40592" y="2153"/>
                    <a:pt x="30011" y="9042"/>
                    <a:pt x="24460" y="17914"/>
                  </a:cubicBezTo>
                  <a:cubicBezTo>
                    <a:pt x="22675" y="20739"/>
                    <a:pt x="21982" y="23911"/>
                    <a:pt x="21288" y="27008"/>
                  </a:cubicBezTo>
                  <a:lnTo>
                    <a:pt x="21238" y="27206"/>
                  </a:lnTo>
                  <a:cubicBezTo>
                    <a:pt x="20817" y="29139"/>
                    <a:pt x="20470" y="31444"/>
                    <a:pt x="20817" y="34145"/>
                  </a:cubicBezTo>
                  <a:cubicBezTo>
                    <a:pt x="20371" y="33922"/>
                    <a:pt x="19999" y="33724"/>
                    <a:pt x="19627" y="33550"/>
                  </a:cubicBezTo>
                  <a:cubicBezTo>
                    <a:pt x="18995" y="33268"/>
                    <a:pt x="18343" y="33125"/>
                    <a:pt x="17705" y="33125"/>
                  </a:cubicBezTo>
                  <a:cubicBezTo>
                    <a:pt x="16942" y="33125"/>
                    <a:pt x="16200" y="33330"/>
                    <a:pt x="15538" y="33749"/>
                  </a:cubicBezTo>
                  <a:cubicBezTo>
                    <a:pt x="14349" y="34492"/>
                    <a:pt x="13630" y="35781"/>
                    <a:pt x="13581" y="37317"/>
                  </a:cubicBezTo>
                  <a:cubicBezTo>
                    <a:pt x="13506" y="39870"/>
                    <a:pt x="14572" y="42001"/>
                    <a:pt x="16703" y="43711"/>
                  </a:cubicBezTo>
                  <a:cubicBezTo>
                    <a:pt x="17248" y="44132"/>
                    <a:pt x="17793" y="44529"/>
                    <a:pt x="18339" y="44900"/>
                  </a:cubicBezTo>
                  <a:cubicBezTo>
                    <a:pt x="19379" y="45669"/>
                    <a:pt x="20445" y="46437"/>
                    <a:pt x="21312" y="47329"/>
                  </a:cubicBezTo>
                  <a:cubicBezTo>
                    <a:pt x="25922" y="52112"/>
                    <a:pt x="27582" y="56671"/>
                    <a:pt x="26591" y="61677"/>
                  </a:cubicBezTo>
                  <a:cubicBezTo>
                    <a:pt x="25922" y="65072"/>
                    <a:pt x="24237" y="67104"/>
                    <a:pt x="21436" y="67947"/>
                  </a:cubicBezTo>
                  <a:cubicBezTo>
                    <a:pt x="21263" y="67996"/>
                    <a:pt x="21114" y="68096"/>
                    <a:pt x="20941" y="68195"/>
                  </a:cubicBezTo>
                  <a:cubicBezTo>
                    <a:pt x="20866" y="68244"/>
                    <a:pt x="20792" y="68294"/>
                    <a:pt x="20693" y="68343"/>
                  </a:cubicBezTo>
                  <a:cubicBezTo>
                    <a:pt x="20569" y="68442"/>
                    <a:pt x="20470" y="68566"/>
                    <a:pt x="20445" y="68715"/>
                  </a:cubicBezTo>
                  <a:cubicBezTo>
                    <a:pt x="20445" y="68864"/>
                    <a:pt x="20470" y="69012"/>
                    <a:pt x="20594" y="69112"/>
                  </a:cubicBezTo>
                  <a:cubicBezTo>
                    <a:pt x="22229" y="70896"/>
                    <a:pt x="22824" y="73126"/>
                    <a:pt x="22477" y="76323"/>
                  </a:cubicBezTo>
                  <a:cubicBezTo>
                    <a:pt x="22254" y="78603"/>
                    <a:pt x="21238" y="80759"/>
                    <a:pt x="19355" y="82939"/>
                  </a:cubicBezTo>
                  <a:cubicBezTo>
                    <a:pt x="17723" y="84798"/>
                    <a:pt x="14986" y="85772"/>
                    <a:pt x="11936" y="85772"/>
                  </a:cubicBezTo>
                  <a:cubicBezTo>
                    <a:pt x="9983" y="85772"/>
                    <a:pt x="7901" y="85372"/>
                    <a:pt x="5899" y="84550"/>
                  </a:cubicBezTo>
                  <a:cubicBezTo>
                    <a:pt x="5832" y="84528"/>
                    <a:pt x="5765" y="84516"/>
                    <a:pt x="5698" y="84516"/>
                  </a:cubicBezTo>
                  <a:cubicBezTo>
                    <a:pt x="5616" y="84516"/>
                    <a:pt x="5534" y="84534"/>
                    <a:pt x="5452" y="84575"/>
                  </a:cubicBezTo>
                  <a:cubicBezTo>
                    <a:pt x="5329" y="84649"/>
                    <a:pt x="5229" y="84798"/>
                    <a:pt x="5205" y="84947"/>
                  </a:cubicBezTo>
                  <a:cubicBezTo>
                    <a:pt x="5155" y="85343"/>
                    <a:pt x="5106" y="85715"/>
                    <a:pt x="5056" y="86111"/>
                  </a:cubicBezTo>
                  <a:cubicBezTo>
                    <a:pt x="4932" y="86929"/>
                    <a:pt x="4833" y="87772"/>
                    <a:pt x="4684" y="88590"/>
                  </a:cubicBezTo>
                  <a:cubicBezTo>
                    <a:pt x="4436" y="89928"/>
                    <a:pt x="3718" y="91043"/>
                    <a:pt x="2454" y="92034"/>
                  </a:cubicBezTo>
                  <a:cubicBezTo>
                    <a:pt x="1884" y="92455"/>
                    <a:pt x="1264" y="92827"/>
                    <a:pt x="620" y="93100"/>
                  </a:cubicBezTo>
                  <a:cubicBezTo>
                    <a:pt x="496" y="93174"/>
                    <a:pt x="397" y="93273"/>
                    <a:pt x="372" y="93422"/>
                  </a:cubicBezTo>
                  <a:cubicBezTo>
                    <a:pt x="298" y="93595"/>
                    <a:pt x="248" y="93744"/>
                    <a:pt x="199" y="93918"/>
                  </a:cubicBezTo>
                  <a:lnTo>
                    <a:pt x="75" y="94314"/>
                  </a:lnTo>
                  <a:cubicBezTo>
                    <a:pt x="1" y="94537"/>
                    <a:pt x="100" y="94785"/>
                    <a:pt x="323" y="94909"/>
                  </a:cubicBezTo>
                  <a:cubicBezTo>
                    <a:pt x="496" y="94983"/>
                    <a:pt x="16777" y="103409"/>
                    <a:pt x="40245" y="106283"/>
                  </a:cubicBezTo>
                  <a:lnTo>
                    <a:pt x="40320" y="106283"/>
                  </a:lnTo>
                  <a:cubicBezTo>
                    <a:pt x="40443" y="106283"/>
                    <a:pt x="40592" y="106209"/>
                    <a:pt x="40691" y="106110"/>
                  </a:cubicBezTo>
                  <a:cubicBezTo>
                    <a:pt x="40790" y="106011"/>
                    <a:pt x="40840" y="105837"/>
                    <a:pt x="40815" y="105689"/>
                  </a:cubicBezTo>
                  <a:cubicBezTo>
                    <a:pt x="39378" y="98552"/>
                    <a:pt x="39031" y="90845"/>
                    <a:pt x="39824" y="84005"/>
                  </a:cubicBezTo>
                  <a:cubicBezTo>
                    <a:pt x="39849" y="83856"/>
                    <a:pt x="39799" y="83732"/>
                    <a:pt x="39700" y="83609"/>
                  </a:cubicBezTo>
                  <a:cubicBezTo>
                    <a:pt x="39378" y="83286"/>
                    <a:pt x="39328" y="82568"/>
                    <a:pt x="39576" y="81453"/>
                  </a:cubicBezTo>
                  <a:cubicBezTo>
                    <a:pt x="39973" y="79594"/>
                    <a:pt x="40468" y="77661"/>
                    <a:pt x="41113" y="75579"/>
                  </a:cubicBezTo>
                  <a:cubicBezTo>
                    <a:pt x="41707" y="73523"/>
                    <a:pt x="42872" y="71912"/>
                    <a:pt x="44632" y="70623"/>
                  </a:cubicBezTo>
                  <a:cubicBezTo>
                    <a:pt x="50480" y="66410"/>
                    <a:pt x="55213" y="60537"/>
                    <a:pt x="58682" y="53152"/>
                  </a:cubicBezTo>
                  <a:cubicBezTo>
                    <a:pt x="63366" y="43240"/>
                    <a:pt x="65448" y="32237"/>
                    <a:pt x="65051" y="19549"/>
                  </a:cubicBezTo>
                  <a:cubicBezTo>
                    <a:pt x="64927" y="15881"/>
                    <a:pt x="64432" y="12065"/>
                    <a:pt x="63614" y="8199"/>
                  </a:cubicBezTo>
                  <a:cubicBezTo>
                    <a:pt x="62970" y="5151"/>
                    <a:pt x="62375" y="2277"/>
                    <a:pt x="59029" y="814"/>
                  </a:cubicBezTo>
                  <a:cubicBezTo>
                    <a:pt x="57785" y="268"/>
                    <a:pt x="56391" y="1"/>
                    <a:pt x="5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80"/>
            <p:cNvSpPr/>
            <p:nvPr/>
          </p:nvSpPr>
          <p:spPr>
            <a:xfrm>
              <a:off x="3227625" y="2870300"/>
              <a:ext cx="108425" cy="408500"/>
            </a:xfrm>
            <a:custGeom>
              <a:avLst/>
              <a:gdLst/>
              <a:ahLst/>
              <a:cxnLst/>
              <a:rect l="l" t="t" r="r" b="b"/>
              <a:pathLst>
                <a:path w="4337" h="16340" extrusionOk="0">
                  <a:moveTo>
                    <a:pt x="3782" y="1"/>
                  </a:moveTo>
                  <a:cubicBezTo>
                    <a:pt x="3544" y="1"/>
                    <a:pt x="3343" y="185"/>
                    <a:pt x="3321" y="430"/>
                  </a:cubicBezTo>
                  <a:cubicBezTo>
                    <a:pt x="2726" y="5460"/>
                    <a:pt x="1636" y="10590"/>
                    <a:pt x="75" y="15695"/>
                  </a:cubicBezTo>
                  <a:cubicBezTo>
                    <a:pt x="0" y="15968"/>
                    <a:pt x="149" y="16240"/>
                    <a:pt x="421" y="16314"/>
                  </a:cubicBezTo>
                  <a:cubicBezTo>
                    <a:pt x="471" y="16339"/>
                    <a:pt x="521" y="16339"/>
                    <a:pt x="570" y="16339"/>
                  </a:cubicBezTo>
                  <a:cubicBezTo>
                    <a:pt x="768" y="16339"/>
                    <a:pt x="967" y="16191"/>
                    <a:pt x="1041" y="15992"/>
                  </a:cubicBezTo>
                  <a:cubicBezTo>
                    <a:pt x="2602" y="10838"/>
                    <a:pt x="3693" y="5634"/>
                    <a:pt x="4312" y="554"/>
                  </a:cubicBezTo>
                  <a:cubicBezTo>
                    <a:pt x="4337" y="281"/>
                    <a:pt x="4139" y="33"/>
                    <a:pt x="3866" y="8"/>
                  </a:cubicBezTo>
                  <a:cubicBezTo>
                    <a:pt x="3838" y="3"/>
                    <a:pt x="3810" y="1"/>
                    <a:pt x="37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80"/>
            <p:cNvSpPr/>
            <p:nvPr/>
          </p:nvSpPr>
          <p:spPr>
            <a:xfrm>
              <a:off x="4216375" y="3558800"/>
              <a:ext cx="24825" cy="25425"/>
            </a:xfrm>
            <a:custGeom>
              <a:avLst/>
              <a:gdLst/>
              <a:ahLst/>
              <a:cxnLst/>
              <a:rect l="l" t="t" r="r" b="b"/>
              <a:pathLst>
                <a:path w="993" h="1017" extrusionOk="0">
                  <a:moveTo>
                    <a:pt x="497" y="0"/>
                  </a:moveTo>
                  <a:cubicBezTo>
                    <a:pt x="224" y="0"/>
                    <a:pt x="1" y="223"/>
                    <a:pt x="1" y="521"/>
                  </a:cubicBezTo>
                  <a:cubicBezTo>
                    <a:pt x="1" y="793"/>
                    <a:pt x="224" y="1016"/>
                    <a:pt x="497" y="1016"/>
                  </a:cubicBezTo>
                  <a:cubicBezTo>
                    <a:pt x="769" y="1016"/>
                    <a:pt x="992" y="793"/>
                    <a:pt x="992" y="521"/>
                  </a:cubicBezTo>
                  <a:cubicBezTo>
                    <a:pt x="992" y="223"/>
                    <a:pt x="769" y="0"/>
                    <a:pt x="4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80"/>
            <p:cNvSpPr/>
            <p:nvPr/>
          </p:nvSpPr>
          <p:spPr>
            <a:xfrm>
              <a:off x="2432750" y="238175"/>
              <a:ext cx="2725350" cy="3050625"/>
            </a:xfrm>
            <a:custGeom>
              <a:avLst/>
              <a:gdLst/>
              <a:ahLst/>
              <a:cxnLst/>
              <a:rect l="l" t="t" r="r" b="b"/>
              <a:pathLst>
                <a:path w="109014" h="122025" extrusionOk="0">
                  <a:moveTo>
                    <a:pt x="66979" y="0"/>
                  </a:moveTo>
                  <a:cubicBezTo>
                    <a:pt x="61411" y="0"/>
                    <a:pt x="56720" y="2107"/>
                    <a:pt x="52958" y="6540"/>
                  </a:cubicBezTo>
                  <a:cubicBezTo>
                    <a:pt x="49810" y="4576"/>
                    <a:pt x="46563" y="3455"/>
                    <a:pt x="43218" y="3455"/>
                  </a:cubicBezTo>
                  <a:cubicBezTo>
                    <a:pt x="41245" y="3455"/>
                    <a:pt x="39238" y="3845"/>
                    <a:pt x="37197" y="4682"/>
                  </a:cubicBezTo>
                  <a:cubicBezTo>
                    <a:pt x="31523" y="7036"/>
                    <a:pt x="29292" y="11868"/>
                    <a:pt x="28574" y="17568"/>
                  </a:cubicBezTo>
                  <a:cubicBezTo>
                    <a:pt x="25327" y="17940"/>
                    <a:pt x="22577" y="19278"/>
                    <a:pt x="20098" y="21012"/>
                  </a:cubicBezTo>
                  <a:cubicBezTo>
                    <a:pt x="15712" y="24135"/>
                    <a:pt x="13779" y="31074"/>
                    <a:pt x="15564" y="36402"/>
                  </a:cubicBezTo>
                  <a:cubicBezTo>
                    <a:pt x="15787" y="37071"/>
                    <a:pt x="16010" y="37740"/>
                    <a:pt x="16233" y="38409"/>
                  </a:cubicBezTo>
                  <a:cubicBezTo>
                    <a:pt x="16010" y="38508"/>
                    <a:pt x="15886" y="38582"/>
                    <a:pt x="15762" y="38607"/>
                  </a:cubicBezTo>
                  <a:cubicBezTo>
                    <a:pt x="15316" y="38681"/>
                    <a:pt x="14845" y="38756"/>
                    <a:pt x="14399" y="38781"/>
                  </a:cubicBezTo>
                  <a:cubicBezTo>
                    <a:pt x="10186" y="39028"/>
                    <a:pt x="7163" y="41060"/>
                    <a:pt x="5230" y="44778"/>
                  </a:cubicBezTo>
                  <a:cubicBezTo>
                    <a:pt x="4932" y="45348"/>
                    <a:pt x="4561" y="45918"/>
                    <a:pt x="4288" y="46512"/>
                  </a:cubicBezTo>
                  <a:cubicBezTo>
                    <a:pt x="1413" y="52534"/>
                    <a:pt x="1934" y="58283"/>
                    <a:pt x="5601" y="63810"/>
                  </a:cubicBezTo>
                  <a:cubicBezTo>
                    <a:pt x="5998" y="64404"/>
                    <a:pt x="6419" y="64974"/>
                    <a:pt x="6717" y="65371"/>
                  </a:cubicBezTo>
                  <a:cubicBezTo>
                    <a:pt x="5601" y="66461"/>
                    <a:pt x="4561" y="67353"/>
                    <a:pt x="3644" y="68369"/>
                  </a:cubicBezTo>
                  <a:cubicBezTo>
                    <a:pt x="1" y="72483"/>
                    <a:pt x="447" y="81974"/>
                    <a:pt x="5354" y="86138"/>
                  </a:cubicBezTo>
                  <a:cubicBezTo>
                    <a:pt x="7510" y="87947"/>
                    <a:pt x="9790" y="89607"/>
                    <a:pt x="12069" y="91366"/>
                  </a:cubicBezTo>
                  <a:cubicBezTo>
                    <a:pt x="11896" y="91639"/>
                    <a:pt x="11648" y="92110"/>
                    <a:pt x="11326" y="92506"/>
                  </a:cubicBezTo>
                  <a:cubicBezTo>
                    <a:pt x="9740" y="94613"/>
                    <a:pt x="9294" y="97091"/>
                    <a:pt x="9120" y="99619"/>
                  </a:cubicBezTo>
                  <a:cubicBezTo>
                    <a:pt x="8947" y="102121"/>
                    <a:pt x="9715" y="104401"/>
                    <a:pt x="11376" y="106384"/>
                  </a:cubicBezTo>
                  <a:cubicBezTo>
                    <a:pt x="13085" y="108465"/>
                    <a:pt x="15266" y="109680"/>
                    <a:pt x="17992" y="110101"/>
                  </a:cubicBezTo>
                  <a:cubicBezTo>
                    <a:pt x="17918" y="110869"/>
                    <a:pt x="17868" y="111513"/>
                    <a:pt x="17819" y="112158"/>
                  </a:cubicBezTo>
                  <a:cubicBezTo>
                    <a:pt x="17695" y="113719"/>
                    <a:pt x="17967" y="115181"/>
                    <a:pt x="18711" y="116569"/>
                  </a:cubicBezTo>
                  <a:cubicBezTo>
                    <a:pt x="20555" y="120060"/>
                    <a:pt x="24351" y="122024"/>
                    <a:pt x="28129" y="122024"/>
                  </a:cubicBezTo>
                  <a:cubicBezTo>
                    <a:pt x="29581" y="122024"/>
                    <a:pt x="31030" y="121734"/>
                    <a:pt x="32365" y="121129"/>
                  </a:cubicBezTo>
                  <a:cubicBezTo>
                    <a:pt x="33034" y="120831"/>
                    <a:pt x="33679" y="120435"/>
                    <a:pt x="34273" y="119989"/>
                  </a:cubicBezTo>
                  <a:cubicBezTo>
                    <a:pt x="35537" y="118997"/>
                    <a:pt x="36404" y="117808"/>
                    <a:pt x="36702" y="116247"/>
                  </a:cubicBezTo>
                  <a:cubicBezTo>
                    <a:pt x="36900" y="115032"/>
                    <a:pt x="37049" y="113793"/>
                    <a:pt x="37222" y="112579"/>
                  </a:cubicBezTo>
                  <a:cubicBezTo>
                    <a:pt x="39280" y="113421"/>
                    <a:pt x="41420" y="113831"/>
                    <a:pt x="43433" y="113831"/>
                  </a:cubicBezTo>
                  <a:cubicBezTo>
                    <a:pt x="46633" y="113831"/>
                    <a:pt x="49515" y="112797"/>
                    <a:pt x="51248" y="110820"/>
                  </a:cubicBezTo>
                  <a:cubicBezTo>
                    <a:pt x="52958" y="108837"/>
                    <a:pt x="54222" y="106607"/>
                    <a:pt x="54520" y="103930"/>
                  </a:cubicBezTo>
                  <a:cubicBezTo>
                    <a:pt x="54792" y="101155"/>
                    <a:pt x="54495" y="98528"/>
                    <a:pt x="52463" y="96347"/>
                  </a:cubicBezTo>
                  <a:cubicBezTo>
                    <a:pt x="52760" y="96174"/>
                    <a:pt x="52934" y="96025"/>
                    <a:pt x="53107" y="95976"/>
                  </a:cubicBezTo>
                  <a:cubicBezTo>
                    <a:pt x="56428" y="94984"/>
                    <a:pt x="57964" y="92506"/>
                    <a:pt x="58608" y="89334"/>
                  </a:cubicBezTo>
                  <a:cubicBezTo>
                    <a:pt x="59798" y="83337"/>
                    <a:pt x="57146" y="78654"/>
                    <a:pt x="53206" y="74540"/>
                  </a:cubicBezTo>
                  <a:cubicBezTo>
                    <a:pt x="51843" y="73127"/>
                    <a:pt x="50108" y="72087"/>
                    <a:pt x="48547" y="70872"/>
                  </a:cubicBezTo>
                  <a:cubicBezTo>
                    <a:pt x="46614" y="69336"/>
                    <a:pt x="45524" y="67378"/>
                    <a:pt x="45598" y="64875"/>
                  </a:cubicBezTo>
                  <a:cubicBezTo>
                    <a:pt x="45656" y="62673"/>
                    <a:pt x="47311" y="61178"/>
                    <a:pt x="49258" y="61178"/>
                  </a:cubicBezTo>
                  <a:cubicBezTo>
                    <a:pt x="49809" y="61178"/>
                    <a:pt x="50383" y="61298"/>
                    <a:pt x="50951" y="61555"/>
                  </a:cubicBezTo>
                  <a:cubicBezTo>
                    <a:pt x="51521" y="61827"/>
                    <a:pt x="52066" y="62149"/>
                    <a:pt x="53008" y="62620"/>
                  </a:cubicBezTo>
                  <a:cubicBezTo>
                    <a:pt x="52438" y="59770"/>
                    <a:pt x="52735" y="57317"/>
                    <a:pt x="53256" y="54864"/>
                  </a:cubicBezTo>
                  <a:cubicBezTo>
                    <a:pt x="53950" y="51692"/>
                    <a:pt x="54619" y="48544"/>
                    <a:pt x="56403" y="45744"/>
                  </a:cubicBezTo>
                  <a:cubicBezTo>
                    <a:pt x="62028" y="36749"/>
                    <a:pt x="72560" y="30132"/>
                    <a:pt x="82993" y="28372"/>
                  </a:cubicBezTo>
                  <a:cubicBezTo>
                    <a:pt x="84052" y="28191"/>
                    <a:pt x="85144" y="28069"/>
                    <a:pt x="86225" y="28069"/>
                  </a:cubicBezTo>
                  <a:cubicBezTo>
                    <a:pt x="87650" y="28069"/>
                    <a:pt x="89057" y="28280"/>
                    <a:pt x="90353" y="28843"/>
                  </a:cubicBezTo>
                  <a:cubicBezTo>
                    <a:pt x="93451" y="30182"/>
                    <a:pt x="94021" y="32883"/>
                    <a:pt x="94665" y="35856"/>
                  </a:cubicBezTo>
                  <a:cubicBezTo>
                    <a:pt x="95433" y="39524"/>
                    <a:pt x="95929" y="43365"/>
                    <a:pt x="96053" y="47107"/>
                  </a:cubicBezTo>
                  <a:cubicBezTo>
                    <a:pt x="96449" y="58680"/>
                    <a:pt x="94739" y="69931"/>
                    <a:pt x="89758" y="80487"/>
                  </a:cubicBezTo>
                  <a:cubicBezTo>
                    <a:pt x="86537" y="87352"/>
                    <a:pt x="82076" y="93324"/>
                    <a:pt x="75856" y="97785"/>
                  </a:cubicBezTo>
                  <a:cubicBezTo>
                    <a:pt x="73973" y="99148"/>
                    <a:pt x="72783" y="100833"/>
                    <a:pt x="72139" y="102989"/>
                  </a:cubicBezTo>
                  <a:cubicBezTo>
                    <a:pt x="71569" y="104946"/>
                    <a:pt x="71049" y="106929"/>
                    <a:pt x="70603" y="108911"/>
                  </a:cubicBezTo>
                  <a:cubicBezTo>
                    <a:pt x="70330" y="110200"/>
                    <a:pt x="70404" y="111018"/>
                    <a:pt x="70850" y="111513"/>
                  </a:cubicBezTo>
                  <a:cubicBezTo>
                    <a:pt x="71180" y="111880"/>
                    <a:pt x="71741" y="112043"/>
                    <a:pt x="72541" y="112043"/>
                  </a:cubicBezTo>
                  <a:cubicBezTo>
                    <a:pt x="72823" y="112043"/>
                    <a:pt x="73135" y="112023"/>
                    <a:pt x="73477" y="111984"/>
                  </a:cubicBezTo>
                  <a:cubicBezTo>
                    <a:pt x="79053" y="111315"/>
                    <a:pt x="85496" y="109407"/>
                    <a:pt x="88767" y="104476"/>
                  </a:cubicBezTo>
                  <a:cubicBezTo>
                    <a:pt x="90279" y="102245"/>
                    <a:pt x="90279" y="99792"/>
                    <a:pt x="90502" y="97190"/>
                  </a:cubicBezTo>
                  <a:cubicBezTo>
                    <a:pt x="90576" y="96546"/>
                    <a:pt x="90527" y="95901"/>
                    <a:pt x="90527" y="95183"/>
                  </a:cubicBezTo>
                  <a:cubicBezTo>
                    <a:pt x="91121" y="95034"/>
                    <a:pt x="91642" y="94885"/>
                    <a:pt x="92137" y="94811"/>
                  </a:cubicBezTo>
                  <a:cubicBezTo>
                    <a:pt x="94219" y="94514"/>
                    <a:pt x="96102" y="93696"/>
                    <a:pt x="97812" y="92556"/>
                  </a:cubicBezTo>
                  <a:cubicBezTo>
                    <a:pt x="98531" y="92060"/>
                    <a:pt x="99299" y="91366"/>
                    <a:pt x="99646" y="90573"/>
                  </a:cubicBezTo>
                  <a:cubicBezTo>
                    <a:pt x="100885" y="87872"/>
                    <a:pt x="101158" y="85097"/>
                    <a:pt x="99572" y="82396"/>
                  </a:cubicBezTo>
                  <a:cubicBezTo>
                    <a:pt x="99349" y="82024"/>
                    <a:pt x="99200" y="81627"/>
                    <a:pt x="99076" y="81404"/>
                  </a:cubicBezTo>
                  <a:cubicBezTo>
                    <a:pt x="100439" y="80760"/>
                    <a:pt x="101901" y="80388"/>
                    <a:pt x="102868" y="79496"/>
                  </a:cubicBezTo>
                  <a:cubicBezTo>
                    <a:pt x="105470" y="77117"/>
                    <a:pt x="106833" y="74044"/>
                    <a:pt x="106733" y="70501"/>
                  </a:cubicBezTo>
                  <a:cubicBezTo>
                    <a:pt x="106684" y="68692"/>
                    <a:pt x="106114" y="67006"/>
                    <a:pt x="104429" y="65916"/>
                  </a:cubicBezTo>
                  <a:cubicBezTo>
                    <a:pt x="103264" y="65173"/>
                    <a:pt x="103363" y="64528"/>
                    <a:pt x="104701" y="64107"/>
                  </a:cubicBezTo>
                  <a:cubicBezTo>
                    <a:pt x="106387" y="63537"/>
                    <a:pt x="107378" y="62348"/>
                    <a:pt x="107799" y="60762"/>
                  </a:cubicBezTo>
                  <a:cubicBezTo>
                    <a:pt x="108245" y="59176"/>
                    <a:pt x="108567" y="57540"/>
                    <a:pt x="108666" y="55904"/>
                  </a:cubicBezTo>
                  <a:cubicBezTo>
                    <a:pt x="108815" y="53872"/>
                    <a:pt x="108022" y="52162"/>
                    <a:pt x="106188" y="51047"/>
                  </a:cubicBezTo>
                  <a:cubicBezTo>
                    <a:pt x="105693" y="50750"/>
                    <a:pt x="105222" y="50403"/>
                    <a:pt x="104602" y="50007"/>
                  </a:cubicBezTo>
                  <a:cubicBezTo>
                    <a:pt x="104924" y="49783"/>
                    <a:pt x="105123" y="49635"/>
                    <a:pt x="105321" y="49486"/>
                  </a:cubicBezTo>
                  <a:cubicBezTo>
                    <a:pt x="108617" y="47157"/>
                    <a:pt x="109013" y="42597"/>
                    <a:pt x="106213" y="39648"/>
                  </a:cubicBezTo>
                  <a:cubicBezTo>
                    <a:pt x="104652" y="38012"/>
                    <a:pt x="104652" y="38012"/>
                    <a:pt x="105916" y="36055"/>
                  </a:cubicBezTo>
                  <a:cubicBezTo>
                    <a:pt x="105940" y="35980"/>
                    <a:pt x="105965" y="35931"/>
                    <a:pt x="106015" y="35881"/>
                  </a:cubicBezTo>
                  <a:cubicBezTo>
                    <a:pt x="108865" y="32090"/>
                    <a:pt x="106907" y="26638"/>
                    <a:pt x="102744" y="24977"/>
                  </a:cubicBezTo>
                  <a:cubicBezTo>
                    <a:pt x="101777" y="24606"/>
                    <a:pt x="100836" y="24160"/>
                    <a:pt x="100043" y="23838"/>
                  </a:cubicBezTo>
                  <a:cubicBezTo>
                    <a:pt x="100043" y="21805"/>
                    <a:pt x="100117" y="19972"/>
                    <a:pt x="100018" y="18113"/>
                  </a:cubicBezTo>
                  <a:cubicBezTo>
                    <a:pt x="99844" y="14916"/>
                    <a:pt x="98060" y="12438"/>
                    <a:pt x="95557" y="10753"/>
                  </a:cubicBezTo>
                  <a:cubicBezTo>
                    <a:pt x="93569" y="9398"/>
                    <a:pt x="91423" y="8726"/>
                    <a:pt x="89203" y="8726"/>
                  </a:cubicBezTo>
                  <a:cubicBezTo>
                    <a:pt x="87688" y="8726"/>
                    <a:pt x="86138" y="9039"/>
                    <a:pt x="84579" y="9663"/>
                  </a:cubicBezTo>
                  <a:cubicBezTo>
                    <a:pt x="83662" y="10010"/>
                    <a:pt x="82820" y="10480"/>
                    <a:pt x="82002" y="10877"/>
                  </a:cubicBezTo>
                  <a:cubicBezTo>
                    <a:pt x="78855" y="5599"/>
                    <a:pt x="75683" y="618"/>
                    <a:pt x="68793" y="72"/>
                  </a:cubicBezTo>
                  <a:cubicBezTo>
                    <a:pt x="68179" y="24"/>
                    <a:pt x="67574" y="0"/>
                    <a:pt x="66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80"/>
            <p:cNvSpPr/>
            <p:nvPr/>
          </p:nvSpPr>
          <p:spPr>
            <a:xfrm>
              <a:off x="4042925" y="2699275"/>
              <a:ext cx="323400" cy="103725"/>
            </a:xfrm>
            <a:custGeom>
              <a:avLst/>
              <a:gdLst/>
              <a:ahLst/>
              <a:cxnLst/>
              <a:rect l="l" t="t" r="r" b="b"/>
              <a:pathLst>
                <a:path w="12936" h="4149" extrusionOk="0">
                  <a:moveTo>
                    <a:pt x="12347" y="0"/>
                  </a:moveTo>
                  <a:cubicBezTo>
                    <a:pt x="12287" y="0"/>
                    <a:pt x="12226" y="11"/>
                    <a:pt x="12168" y="35"/>
                  </a:cubicBezTo>
                  <a:cubicBezTo>
                    <a:pt x="5477" y="3008"/>
                    <a:pt x="545" y="3132"/>
                    <a:pt x="496" y="3132"/>
                  </a:cubicBezTo>
                  <a:cubicBezTo>
                    <a:pt x="223" y="3157"/>
                    <a:pt x="0" y="3380"/>
                    <a:pt x="0" y="3653"/>
                  </a:cubicBezTo>
                  <a:cubicBezTo>
                    <a:pt x="0" y="3925"/>
                    <a:pt x="223" y="4148"/>
                    <a:pt x="496" y="4148"/>
                  </a:cubicBezTo>
                  <a:cubicBezTo>
                    <a:pt x="719" y="4148"/>
                    <a:pt x="5675" y="4000"/>
                    <a:pt x="12564" y="951"/>
                  </a:cubicBezTo>
                  <a:cubicBezTo>
                    <a:pt x="12812" y="852"/>
                    <a:pt x="12936" y="555"/>
                    <a:pt x="12812" y="307"/>
                  </a:cubicBezTo>
                  <a:cubicBezTo>
                    <a:pt x="12736" y="117"/>
                    <a:pt x="12544" y="0"/>
                    <a:pt x="12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80"/>
            <p:cNvSpPr/>
            <p:nvPr/>
          </p:nvSpPr>
          <p:spPr>
            <a:xfrm>
              <a:off x="3914675" y="1335125"/>
              <a:ext cx="1025975" cy="660625"/>
            </a:xfrm>
            <a:custGeom>
              <a:avLst/>
              <a:gdLst/>
              <a:ahLst/>
              <a:cxnLst/>
              <a:rect l="l" t="t" r="r" b="b"/>
              <a:pathLst>
                <a:path w="41039" h="26425" extrusionOk="0">
                  <a:moveTo>
                    <a:pt x="20693" y="8631"/>
                  </a:moveTo>
                  <a:cubicBezTo>
                    <a:pt x="22328" y="11432"/>
                    <a:pt x="23171" y="14975"/>
                    <a:pt x="23047" y="18866"/>
                  </a:cubicBezTo>
                  <a:cubicBezTo>
                    <a:pt x="22973" y="21022"/>
                    <a:pt x="22403" y="22955"/>
                    <a:pt x="21411" y="24417"/>
                  </a:cubicBezTo>
                  <a:cubicBezTo>
                    <a:pt x="21139" y="24838"/>
                    <a:pt x="20668" y="25359"/>
                    <a:pt x="20073" y="25458"/>
                  </a:cubicBezTo>
                  <a:cubicBezTo>
                    <a:pt x="20003" y="25472"/>
                    <a:pt x="19931" y="25479"/>
                    <a:pt x="19859" y="25479"/>
                  </a:cubicBezTo>
                  <a:cubicBezTo>
                    <a:pt x="19551" y="25479"/>
                    <a:pt x="19230" y="25352"/>
                    <a:pt x="18909" y="25111"/>
                  </a:cubicBezTo>
                  <a:cubicBezTo>
                    <a:pt x="16877" y="23550"/>
                    <a:pt x="16926" y="19981"/>
                    <a:pt x="17124" y="17404"/>
                  </a:cubicBezTo>
                  <a:cubicBezTo>
                    <a:pt x="17323" y="14851"/>
                    <a:pt x="18116" y="12423"/>
                    <a:pt x="19429" y="10366"/>
                  </a:cubicBezTo>
                  <a:cubicBezTo>
                    <a:pt x="19825" y="9747"/>
                    <a:pt x="20247" y="9177"/>
                    <a:pt x="20693" y="8631"/>
                  </a:cubicBezTo>
                  <a:close/>
                  <a:moveTo>
                    <a:pt x="3847" y="1"/>
                  </a:moveTo>
                  <a:cubicBezTo>
                    <a:pt x="2724" y="1"/>
                    <a:pt x="1587" y="60"/>
                    <a:pt x="447" y="181"/>
                  </a:cubicBezTo>
                  <a:cubicBezTo>
                    <a:pt x="174" y="206"/>
                    <a:pt x="1" y="454"/>
                    <a:pt x="25" y="701"/>
                  </a:cubicBezTo>
                  <a:cubicBezTo>
                    <a:pt x="49" y="935"/>
                    <a:pt x="248" y="1125"/>
                    <a:pt x="500" y="1125"/>
                  </a:cubicBezTo>
                  <a:cubicBezTo>
                    <a:pt x="515" y="1125"/>
                    <a:pt x="530" y="1124"/>
                    <a:pt x="546" y="1123"/>
                  </a:cubicBezTo>
                  <a:cubicBezTo>
                    <a:pt x="1675" y="999"/>
                    <a:pt x="2800" y="939"/>
                    <a:pt x="3908" y="939"/>
                  </a:cubicBezTo>
                  <a:cubicBezTo>
                    <a:pt x="8370" y="939"/>
                    <a:pt x="12576" y="1918"/>
                    <a:pt x="15811" y="3725"/>
                  </a:cubicBezTo>
                  <a:cubicBezTo>
                    <a:pt x="17570" y="4716"/>
                    <a:pt x="19032" y="6104"/>
                    <a:pt x="20172" y="7814"/>
                  </a:cubicBezTo>
                  <a:cubicBezTo>
                    <a:pt x="19627" y="8433"/>
                    <a:pt x="19107" y="9102"/>
                    <a:pt x="18636" y="9846"/>
                  </a:cubicBezTo>
                  <a:cubicBezTo>
                    <a:pt x="17248" y="12051"/>
                    <a:pt x="16381" y="14628"/>
                    <a:pt x="16183" y="17354"/>
                  </a:cubicBezTo>
                  <a:cubicBezTo>
                    <a:pt x="15960" y="20105"/>
                    <a:pt x="15960" y="24021"/>
                    <a:pt x="18339" y="25854"/>
                  </a:cubicBezTo>
                  <a:cubicBezTo>
                    <a:pt x="18834" y="26226"/>
                    <a:pt x="19355" y="26424"/>
                    <a:pt x="19875" y="26424"/>
                  </a:cubicBezTo>
                  <a:cubicBezTo>
                    <a:pt x="19999" y="26424"/>
                    <a:pt x="20123" y="26400"/>
                    <a:pt x="20222" y="26400"/>
                  </a:cubicBezTo>
                  <a:cubicBezTo>
                    <a:pt x="20965" y="26276"/>
                    <a:pt x="21634" y="25780"/>
                    <a:pt x="22180" y="24937"/>
                  </a:cubicBezTo>
                  <a:cubicBezTo>
                    <a:pt x="23270" y="23327"/>
                    <a:pt x="23890" y="21220"/>
                    <a:pt x="23964" y="18891"/>
                  </a:cubicBezTo>
                  <a:cubicBezTo>
                    <a:pt x="24113" y="14703"/>
                    <a:pt x="23196" y="10911"/>
                    <a:pt x="21362" y="7913"/>
                  </a:cubicBezTo>
                  <a:cubicBezTo>
                    <a:pt x="25555" y="3644"/>
                    <a:pt x="31638" y="2614"/>
                    <a:pt x="36513" y="2614"/>
                  </a:cubicBezTo>
                  <a:cubicBezTo>
                    <a:pt x="37977" y="2614"/>
                    <a:pt x="39331" y="2707"/>
                    <a:pt x="40493" y="2833"/>
                  </a:cubicBezTo>
                  <a:cubicBezTo>
                    <a:pt x="40509" y="2834"/>
                    <a:pt x="40524" y="2835"/>
                    <a:pt x="40540" y="2835"/>
                  </a:cubicBezTo>
                  <a:cubicBezTo>
                    <a:pt x="40771" y="2835"/>
                    <a:pt x="40990" y="2667"/>
                    <a:pt x="41013" y="2411"/>
                  </a:cubicBezTo>
                  <a:cubicBezTo>
                    <a:pt x="41038" y="2164"/>
                    <a:pt x="40865" y="1916"/>
                    <a:pt x="40592" y="1891"/>
                  </a:cubicBezTo>
                  <a:cubicBezTo>
                    <a:pt x="39413" y="1766"/>
                    <a:pt x="38040" y="1674"/>
                    <a:pt x="36554" y="1674"/>
                  </a:cubicBezTo>
                  <a:cubicBezTo>
                    <a:pt x="31544" y="1674"/>
                    <a:pt x="25257" y="2724"/>
                    <a:pt x="20841" y="7120"/>
                  </a:cubicBezTo>
                  <a:cubicBezTo>
                    <a:pt x="19627" y="5385"/>
                    <a:pt x="18091" y="3948"/>
                    <a:pt x="16282" y="2932"/>
                  </a:cubicBezTo>
                  <a:cubicBezTo>
                    <a:pt x="12890" y="1016"/>
                    <a:pt x="8487" y="1"/>
                    <a:pt x="38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80"/>
            <p:cNvSpPr/>
            <p:nvPr/>
          </p:nvSpPr>
          <p:spPr>
            <a:xfrm>
              <a:off x="4217625" y="2096225"/>
              <a:ext cx="337050" cy="208625"/>
            </a:xfrm>
            <a:custGeom>
              <a:avLst/>
              <a:gdLst/>
              <a:ahLst/>
              <a:cxnLst/>
              <a:rect l="l" t="t" r="r" b="b"/>
              <a:pathLst>
                <a:path w="13482" h="8345" extrusionOk="0">
                  <a:moveTo>
                    <a:pt x="7247" y="0"/>
                  </a:moveTo>
                  <a:cubicBezTo>
                    <a:pt x="5329" y="0"/>
                    <a:pt x="2931" y="810"/>
                    <a:pt x="1" y="3142"/>
                  </a:cubicBezTo>
                  <a:cubicBezTo>
                    <a:pt x="1" y="3142"/>
                    <a:pt x="2796" y="8345"/>
                    <a:pt x="7012" y="8345"/>
                  </a:cubicBezTo>
                  <a:cubicBezTo>
                    <a:pt x="8920" y="8345"/>
                    <a:pt x="11119" y="7279"/>
                    <a:pt x="13481" y="4183"/>
                  </a:cubicBezTo>
                  <a:cubicBezTo>
                    <a:pt x="13481" y="4183"/>
                    <a:pt x="11605" y="0"/>
                    <a:pt x="72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80"/>
            <p:cNvSpPr/>
            <p:nvPr/>
          </p:nvSpPr>
          <p:spPr>
            <a:xfrm>
              <a:off x="3888650" y="1564075"/>
              <a:ext cx="389725" cy="226600"/>
            </a:xfrm>
            <a:custGeom>
              <a:avLst/>
              <a:gdLst/>
              <a:ahLst/>
              <a:cxnLst/>
              <a:rect l="l" t="t" r="r" b="b"/>
              <a:pathLst>
                <a:path w="15589" h="9064" extrusionOk="0">
                  <a:moveTo>
                    <a:pt x="8916" y="945"/>
                  </a:moveTo>
                  <a:cubicBezTo>
                    <a:pt x="9816" y="945"/>
                    <a:pt x="10637" y="1099"/>
                    <a:pt x="11375" y="1406"/>
                  </a:cubicBezTo>
                  <a:cubicBezTo>
                    <a:pt x="13531" y="2298"/>
                    <a:pt x="14349" y="4331"/>
                    <a:pt x="14572" y="5000"/>
                  </a:cubicBezTo>
                  <a:cubicBezTo>
                    <a:pt x="12667" y="7091"/>
                    <a:pt x="10653" y="8136"/>
                    <a:pt x="8591" y="8136"/>
                  </a:cubicBezTo>
                  <a:cubicBezTo>
                    <a:pt x="8454" y="8136"/>
                    <a:pt x="8316" y="8131"/>
                    <a:pt x="8179" y="8122"/>
                  </a:cubicBezTo>
                  <a:cubicBezTo>
                    <a:pt x="4734" y="7874"/>
                    <a:pt x="2033" y="4727"/>
                    <a:pt x="1165" y="3587"/>
                  </a:cubicBezTo>
                  <a:cubicBezTo>
                    <a:pt x="4170" y="1823"/>
                    <a:pt x="6768" y="945"/>
                    <a:pt x="8916" y="945"/>
                  </a:cubicBezTo>
                  <a:close/>
                  <a:moveTo>
                    <a:pt x="8924" y="1"/>
                  </a:moveTo>
                  <a:cubicBezTo>
                    <a:pt x="6485" y="1"/>
                    <a:pt x="3582" y="1017"/>
                    <a:pt x="249" y="3042"/>
                  </a:cubicBezTo>
                  <a:cubicBezTo>
                    <a:pt x="149" y="3116"/>
                    <a:pt x="75" y="3215"/>
                    <a:pt x="25" y="3339"/>
                  </a:cubicBezTo>
                  <a:cubicBezTo>
                    <a:pt x="1" y="3463"/>
                    <a:pt x="25" y="3612"/>
                    <a:pt x="100" y="3711"/>
                  </a:cubicBezTo>
                  <a:cubicBezTo>
                    <a:pt x="249" y="3909"/>
                    <a:pt x="3470" y="8717"/>
                    <a:pt x="8129" y="9064"/>
                  </a:cubicBezTo>
                  <a:lnTo>
                    <a:pt x="8625" y="9064"/>
                  </a:lnTo>
                  <a:cubicBezTo>
                    <a:pt x="11004" y="9064"/>
                    <a:pt x="13308" y="7849"/>
                    <a:pt x="15439" y="5421"/>
                  </a:cubicBezTo>
                  <a:cubicBezTo>
                    <a:pt x="15539" y="5322"/>
                    <a:pt x="15588" y="5148"/>
                    <a:pt x="15563" y="5000"/>
                  </a:cubicBezTo>
                  <a:cubicBezTo>
                    <a:pt x="15514" y="4876"/>
                    <a:pt x="14770" y="1828"/>
                    <a:pt x="11747" y="539"/>
                  </a:cubicBezTo>
                  <a:cubicBezTo>
                    <a:pt x="10890" y="180"/>
                    <a:pt x="9948" y="1"/>
                    <a:pt x="89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80"/>
            <p:cNvSpPr/>
            <p:nvPr/>
          </p:nvSpPr>
          <p:spPr>
            <a:xfrm>
              <a:off x="4024325" y="1584975"/>
              <a:ext cx="184650" cy="185250"/>
            </a:xfrm>
            <a:custGeom>
              <a:avLst/>
              <a:gdLst/>
              <a:ahLst/>
              <a:cxnLst/>
              <a:rect l="l" t="t" r="r" b="b"/>
              <a:pathLst>
                <a:path w="7386" h="7410" extrusionOk="0">
                  <a:moveTo>
                    <a:pt x="3693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693" y="7410"/>
                  </a:cubicBezTo>
                  <a:cubicBezTo>
                    <a:pt x="5725" y="7410"/>
                    <a:pt x="7386" y="5750"/>
                    <a:pt x="7386" y="3718"/>
                  </a:cubicBezTo>
                  <a:cubicBezTo>
                    <a:pt x="7386" y="1661"/>
                    <a:pt x="5725" y="0"/>
                    <a:pt x="36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80"/>
            <p:cNvSpPr/>
            <p:nvPr/>
          </p:nvSpPr>
          <p:spPr>
            <a:xfrm>
              <a:off x="4521200" y="1564075"/>
              <a:ext cx="389700" cy="226600"/>
            </a:xfrm>
            <a:custGeom>
              <a:avLst/>
              <a:gdLst/>
              <a:ahLst/>
              <a:cxnLst/>
              <a:rect l="l" t="t" r="r" b="b"/>
              <a:pathLst>
                <a:path w="15588" h="9064" extrusionOk="0">
                  <a:moveTo>
                    <a:pt x="8896" y="945"/>
                  </a:moveTo>
                  <a:cubicBezTo>
                    <a:pt x="9793" y="945"/>
                    <a:pt x="10611" y="1099"/>
                    <a:pt x="11350" y="1406"/>
                  </a:cubicBezTo>
                  <a:cubicBezTo>
                    <a:pt x="13506" y="2298"/>
                    <a:pt x="14349" y="4331"/>
                    <a:pt x="14572" y="5000"/>
                  </a:cubicBezTo>
                  <a:cubicBezTo>
                    <a:pt x="12643" y="7091"/>
                    <a:pt x="10650" y="8136"/>
                    <a:pt x="8591" y="8136"/>
                  </a:cubicBezTo>
                  <a:cubicBezTo>
                    <a:pt x="8453" y="8136"/>
                    <a:pt x="8316" y="8131"/>
                    <a:pt x="8178" y="8122"/>
                  </a:cubicBezTo>
                  <a:cubicBezTo>
                    <a:pt x="4734" y="7874"/>
                    <a:pt x="2032" y="4727"/>
                    <a:pt x="1165" y="3587"/>
                  </a:cubicBezTo>
                  <a:cubicBezTo>
                    <a:pt x="4169" y="1823"/>
                    <a:pt x="6755" y="945"/>
                    <a:pt x="8896" y="945"/>
                  </a:cubicBezTo>
                  <a:close/>
                  <a:moveTo>
                    <a:pt x="8915" y="1"/>
                  </a:moveTo>
                  <a:cubicBezTo>
                    <a:pt x="6485" y="1"/>
                    <a:pt x="3582" y="1017"/>
                    <a:pt x="248" y="3042"/>
                  </a:cubicBezTo>
                  <a:cubicBezTo>
                    <a:pt x="124" y="3116"/>
                    <a:pt x="50" y="3215"/>
                    <a:pt x="25" y="3339"/>
                  </a:cubicBezTo>
                  <a:cubicBezTo>
                    <a:pt x="0" y="3463"/>
                    <a:pt x="25" y="3612"/>
                    <a:pt x="99" y="3711"/>
                  </a:cubicBezTo>
                  <a:cubicBezTo>
                    <a:pt x="223" y="3909"/>
                    <a:pt x="3445" y="8717"/>
                    <a:pt x="8104" y="9064"/>
                  </a:cubicBezTo>
                  <a:lnTo>
                    <a:pt x="8599" y="9064"/>
                  </a:lnTo>
                  <a:cubicBezTo>
                    <a:pt x="11003" y="9064"/>
                    <a:pt x="13283" y="7849"/>
                    <a:pt x="15439" y="5421"/>
                  </a:cubicBezTo>
                  <a:cubicBezTo>
                    <a:pt x="15538" y="5322"/>
                    <a:pt x="15588" y="5148"/>
                    <a:pt x="15538" y="5000"/>
                  </a:cubicBezTo>
                  <a:cubicBezTo>
                    <a:pt x="15513" y="4876"/>
                    <a:pt x="14770" y="1828"/>
                    <a:pt x="11722" y="539"/>
                  </a:cubicBezTo>
                  <a:cubicBezTo>
                    <a:pt x="10872" y="180"/>
                    <a:pt x="9935" y="1"/>
                    <a:pt x="89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80"/>
            <p:cNvSpPr/>
            <p:nvPr/>
          </p:nvSpPr>
          <p:spPr>
            <a:xfrm>
              <a:off x="4656250" y="1584975"/>
              <a:ext cx="185275" cy="185250"/>
            </a:xfrm>
            <a:custGeom>
              <a:avLst/>
              <a:gdLst/>
              <a:ahLst/>
              <a:cxnLst/>
              <a:rect l="l" t="t" r="r" b="b"/>
              <a:pathLst>
                <a:path w="7411" h="7410" extrusionOk="0">
                  <a:moveTo>
                    <a:pt x="3718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718" y="7410"/>
                  </a:cubicBezTo>
                  <a:cubicBezTo>
                    <a:pt x="5750" y="7410"/>
                    <a:pt x="7410" y="5750"/>
                    <a:pt x="7410" y="3718"/>
                  </a:cubicBezTo>
                  <a:cubicBezTo>
                    <a:pt x="7410" y="1661"/>
                    <a:pt x="5750" y="0"/>
                    <a:pt x="3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80"/>
            <p:cNvSpPr/>
            <p:nvPr/>
          </p:nvSpPr>
          <p:spPr>
            <a:xfrm>
              <a:off x="2833600" y="3528300"/>
              <a:ext cx="1790450" cy="1934950"/>
            </a:xfrm>
            <a:custGeom>
              <a:avLst/>
              <a:gdLst/>
              <a:ahLst/>
              <a:cxnLst/>
              <a:rect l="l" t="t" r="r" b="b"/>
              <a:pathLst>
                <a:path w="71618" h="77398" extrusionOk="0">
                  <a:moveTo>
                    <a:pt x="34477" y="1"/>
                  </a:moveTo>
                  <a:cubicBezTo>
                    <a:pt x="25012" y="1"/>
                    <a:pt x="15072" y="4812"/>
                    <a:pt x="10062" y="11554"/>
                  </a:cubicBezTo>
                  <a:cubicBezTo>
                    <a:pt x="4238" y="19335"/>
                    <a:pt x="1785" y="29149"/>
                    <a:pt x="892" y="38665"/>
                  </a:cubicBezTo>
                  <a:cubicBezTo>
                    <a:pt x="0" y="48156"/>
                    <a:pt x="595" y="57771"/>
                    <a:pt x="2008" y="67188"/>
                  </a:cubicBezTo>
                  <a:cubicBezTo>
                    <a:pt x="2082" y="67733"/>
                    <a:pt x="2949" y="73829"/>
                    <a:pt x="3718" y="77398"/>
                  </a:cubicBezTo>
                  <a:lnTo>
                    <a:pt x="71618" y="77398"/>
                  </a:lnTo>
                  <a:cubicBezTo>
                    <a:pt x="71568" y="76704"/>
                    <a:pt x="71469" y="75737"/>
                    <a:pt x="71469" y="75614"/>
                  </a:cubicBezTo>
                  <a:cubicBezTo>
                    <a:pt x="69809" y="59654"/>
                    <a:pt x="70428" y="42927"/>
                    <a:pt x="65447" y="27612"/>
                  </a:cubicBezTo>
                  <a:cubicBezTo>
                    <a:pt x="61309" y="14999"/>
                    <a:pt x="57270" y="7589"/>
                    <a:pt x="43888" y="1840"/>
                  </a:cubicBezTo>
                  <a:cubicBezTo>
                    <a:pt x="40956" y="574"/>
                    <a:pt x="37745" y="1"/>
                    <a:pt x="34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80"/>
            <p:cNvSpPr/>
            <p:nvPr/>
          </p:nvSpPr>
          <p:spPr>
            <a:xfrm>
              <a:off x="2822450" y="3515150"/>
              <a:ext cx="1814625" cy="1948100"/>
            </a:xfrm>
            <a:custGeom>
              <a:avLst/>
              <a:gdLst/>
              <a:ahLst/>
              <a:cxnLst/>
              <a:rect l="l" t="t" r="r" b="b"/>
              <a:pathLst>
                <a:path w="72585" h="77924" extrusionOk="0">
                  <a:moveTo>
                    <a:pt x="34920" y="0"/>
                  </a:moveTo>
                  <a:cubicBezTo>
                    <a:pt x="25109" y="0"/>
                    <a:pt x="15043" y="5163"/>
                    <a:pt x="10111" y="11783"/>
                  </a:cubicBezTo>
                  <a:cubicBezTo>
                    <a:pt x="4957" y="18697"/>
                    <a:pt x="1908" y="27643"/>
                    <a:pt x="843" y="39166"/>
                  </a:cubicBezTo>
                  <a:cubicBezTo>
                    <a:pt x="0" y="47889"/>
                    <a:pt x="372" y="57256"/>
                    <a:pt x="1958" y="67788"/>
                  </a:cubicBezTo>
                  <a:lnTo>
                    <a:pt x="1983" y="67962"/>
                  </a:lnTo>
                  <a:cubicBezTo>
                    <a:pt x="2701" y="72943"/>
                    <a:pt x="3247" y="76016"/>
                    <a:pt x="3643" y="77924"/>
                  </a:cubicBezTo>
                  <a:lnTo>
                    <a:pt x="4659" y="77924"/>
                  </a:lnTo>
                  <a:cubicBezTo>
                    <a:pt x="4263" y="76016"/>
                    <a:pt x="3693" y="72769"/>
                    <a:pt x="2974" y="67813"/>
                  </a:cubicBezTo>
                  <a:lnTo>
                    <a:pt x="2949" y="67640"/>
                  </a:lnTo>
                  <a:cubicBezTo>
                    <a:pt x="1363" y="57207"/>
                    <a:pt x="1016" y="47914"/>
                    <a:pt x="1834" y="39240"/>
                  </a:cubicBezTo>
                  <a:cubicBezTo>
                    <a:pt x="2900" y="27915"/>
                    <a:pt x="5873" y="19118"/>
                    <a:pt x="10904" y="12377"/>
                  </a:cubicBezTo>
                  <a:cubicBezTo>
                    <a:pt x="15662" y="5984"/>
                    <a:pt x="25401" y="978"/>
                    <a:pt x="34867" y="978"/>
                  </a:cubicBezTo>
                  <a:cubicBezTo>
                    <a:pt x="38064" y="978"/>
                    <a:pt x="41211" y="1548"/>
                    <a:pt x="44136" y="2812"/>
                  </a:cubicBezTo>
                  <a:cubicBezTo>
                    <a:pt x="57047" y="8363"/>
                    <a:pt x="61135" y="15178"/>
                    <a:pt x="65398" y="28287"/>
                  </a:cubicBezTo>
                  <a:cubicBezTo>
                    <a:pt x="68942" y="39141"/>
                    <a:pt x="69660" y="50888"/>
                    <a:pt x="70354" y="62237"/>
                  </a:cubicBezTo>
                  <a:cubicBezTo>
                    <a:pt x="70651" y="66822"/>
                    <a:pt x="70924" y="71580"/>
                    <a:pt x="71420" y="76189"/>
                  </a:cubicBezTo>
                  <a:cubicBezTo>
                    <a:pt x="71420" y="76239"/>
                    <a:pt x="71420" y="76412"/>
                    <a:pt x="71444" y="76635"/>
                  </a:cubicBezTo>
                  <a:cubicBezTo>
                    <a:pt x="71494" y="77180"/>
                    <a:pt x="71544" y="77577"/>
                    <a:pt x="71568" y="77924"/>
                  </a:cubicBezTo>
                  <a:lnTo>
                    <a:pt x="72584" y="77924"/>
                  </a:lnTo>
                  <a:cubicBezTo>
                    <a:pt x="72535" y="77453"/>
                    <a:pt x="72485" y="76883"/>
                    <a:pt x="72436" y="76561"/>
                  </a:cubicBezTo>
                  <a:cubicBezTo>
                    <a:pt x="72436" y="76313"/>
                    <a:pt x="72411" y="76140"/>
                    <a:pt x="72411" y="76090"/>
                  </a:cubicBezTo>
                  <a:cubicBezTo>
                    <a:pt x="71940" y="71505"/>
                    <a:pt x="71643" y="66747"/>
                    <a:pt x="71370" y="62188"/>
                  </a:cubicBezTo>
                  <a:cubicBezTo>
                    <a:pt x="70651" y="50764"/>
                    <a:pt x="69933" y="38943"/>
                    <a:pt x="66364" y="27990"/>
                  </a:cubicBezTo>
                  <a:cubicBezTo>
                    <a:pt x="62077" y="14831"/>
                    <a:pt x="57716" y="7570"/>
                    <a:pt x="44532" y="1895"/>
                  </a:cubicBezTo>
                  <a:cubicBezTo>
                    <a:pt x="41494" y="585"/>
                    <a:pt x="38221" y="0"/>
                    <a:pt x="34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80"/>
            <p:cNvSpPr/>
            <p:nvPr/>
          </p:nvSpPr>
          <p:spPr>
            <a:xfrm>
              <a:off x="3520650" y="4717425"/>
              <a:ext cx="221825" cy="745825"/>
            </a:xfrm>
            <a:custGeom>
              <a:avLst/>
              <a:gdLst/>
              <a:ahLst/>
              <a:cxnLst/>
              <a:rect l="l" t="t" r="r" b="b"/>
              <a:pathLst>
                <a:path w="8873" h="29833" extrusionOk="0">
                  <a:moveTo>
                    <a:pt x="570" y="1"/>
                  </a:moveTo>
                  <a:cubicBezTo>
                    <a:pt x="487" y="1"/>
                    <a:pt x="402" y="23"/>
                    <a:pt x="323" y="71"/>
                  </a:cubicBezTo>
                  <a:cubicBezTo>
                    <a:pt x="100" y="194"/>
                    <a:pt x="1" y="517"/>
                    <a:pt x="149" y="740"/>
                  </a:cubicBezTo>
                  <a:lnTo>
                    <a:pt x="5056" y="9562"/>
                  </a:lnTo>
                  <a:lnTo>
                    <a:pt x="7881" y="29833"/>
                  </a:lnTo>
                  <a:lnTo>
                    <a:pt x="8872" y="29833"/>
                  </a:lnTo>
                  <a:lnTo>
                    <a:pt x="6047" y="9314"/>
                  </a:lnTo>
                  <a:cubicBezTo>
                    <a:pt x="6023" y="9264"/>
                    <a:pt x="5998" y="9190"/>
                    <a:pt x="5973" y="9141"/>
                  </a:cubicBezTo>
                  <a:lnTo>
                    <a:pt x="1017" y="269"/>
                  </a:lnTo>
                  <a:cubicBezTo>
                    <a:pt x="916" y="100"/>
                    <a:pt x="746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80"/>
            <p:cNvSpPr/>
            <p:nvPr/>
          </p:nvSpPr>
          <p:spPr>
            <a:xfrm>
              <a:off x="3645175" y="4665425"/>
              <a:ext cx="104725" cy="299100"/>
            </a:xfrm>
            <a:custGeom>
              <a:avLst/>
              <a:gdLst/>
              <a:ahLst/>
              <a:cxnLst/>
              <a:rect l="l" t="t" r="r" b="b"/>
              <a:pathLst>
                <a:path w="4189" h="11964" extrusionOk="0">
                  <a:moveTo>
                    <a:pt x="3627" y="0"/>
                  </a:moveTo>
                  <a:cubicBezTo>
                    <a:pt x="3406" y="0"/>
                    <a:pt x="3209" y="141"/>
                    <a:pt x="3148" y="366"/>
                  </a:cubicBezTo>
                  <a:lnTo>
                    <a:pt x="75" y="11344"/>
                  </a:lnTo>
                  <a:cubicBezTo>
                    <a:pt x="1" y="11592"/>
                    <a:pt x="149" y="11865"/>
                    <a:pt x="422" y="11939"/>
                  </a:cubicBezTo>
                  <a:cubicBezTo>
                    <a:pt x="472" y="11964"/>
                    <a:pt x="521" y="11964"/>
                    <a:pt x="571" y="11964"/>
                  </a:cubicBezTo>
                  <a:cubicBezTo>
                    <a:pt x="769" y="11964"/>
                    <a:pt x="992" y="11815"/>
                    <a:pt x="1042" y="11617"/>
                  </a:cubicBezTo>
                  <a:lnTo>
                    <a:pt x="4114" y="614"/>
                  </a:lnTo>
                  <a:cubicBezTo>
                    <a:pt x="4189" y="366"/>
                    <a:pt x="4040" y="94"/>
                    <a:pt x="3767" y="19"/>
                  </a:cubicBezTo>
                  <a:cubicBezTo>
                    <a:pt x="3720" y="7"/>
                    <a:pt x="3673" y="0"/>
                    <a:pt x="3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2" name="Google Shape;3492;p80"/>
          <p:cNvGrpSpPr/>
          <p:nvPr/>
        </p:nvGrpSpPr>
        <p:grpSpPr>
          <a:xfrm rot="906998">
            <a:off x="728817" y="4096508"/>
            <a:ext cx="981457" cy="1267418"/>
            <a:chOff x="1770275" y="238150"/>
            <a:chExt cx="4037050" cy="5213300"/>
          </a:xfrm>
        </p:grpSpPr>
        <p:sp>
          <p:nvSpPr>
            <p:cNvPr id="3493" name="Google Shape;3493;p80"/>
            <p:cNvSpPr/>
            <p:nvPr/>
          </p:nvSpPr>
          <p:spPr>
            <a:xfrm>
              <a:off x="1805500" y="238150"/>
              <a:ext cx="2326475" cy="2189475"/>
            </a:xfrm>
            <a:custGeom>
              <a:avLst/>
              <a:gdLst/>
              <a:ahLst/>
              <a:cxnLst/>
              <a:rect l="l" t="t" r="r" b="b"/>
              <a:pathLst>
                <a:path w="93059" h="87579" extrusionOk="0">
                  <a:moveTo>
                    <a:pt x="77552" y="0"/>
                  </a:moveTo>
                  <a:cubicBezTo>
                    <a:pt x="75986" y="0"/>
                    <a:pt x="74373" y="397"/>
                    <a:pt x="72834" y="1226"/>
                  </a:cubicBezTo>
                  <a:cubicBezTo>
                    <a:pt x="70903" y="2243"/>
                    <a:pt x="69624" y="3913"/>
                    <a:pt x="68554" y="5766"/>
                  </a:cubicBezTo>
                  <a:cubicBezTo>
                    <a:pt x="68319" y="6184"/>
                    <a:pt x="68085" y="6627"/>
                    <a:pt x="67771" y="7254"/>
                  </a:cubicBezTo>
                  <a:cubicBezTo>
                    <a:pt x="65684" y="4592"/>
                    <a:pt x="62996" y="3287"/>
                    <a:pt x="59995" y="2530"/>
                  </a:cubicBezTo>
                  <a:cubicBezTo>
                    <a:pt x="59175" y="2327"/>
                    <a:pt x="58387" y="2227"/>
                    <a:pt x="57630" y="2227"/>
                  </a:cubicBezTo>
                  <a:cubicBezTo>
                    <a:pt x="55184" y="2227"/>
                    <a:pt x="53066" y="3271"/>
                    <a:pt x="51253" y="5244"/>
                  </a:cubicBezTo>
                  <a:cubicBezTo>
                    <a:pt x="50313" y="6314"/>
                    <a:pt x="49557" y="7541"/>
                    <a:pt x="48643" y="8793"/>
                  </a:cubicBezTo>
                  <a:cubicBezTo>
                    <a:pt x="47078" y="7149"/>
                    <a:pt x="45225" y="5897"/>
                    <a:pt x="43085" y="4983"/>
                  </a:cubicBezTo>
                  <a:cubicBezTo>
                    <a:pt x="42027" y="4548"/>
                    <a:pt x="41006" y="4334"/>
                    <a:pt x="40021" y="4334"/>
                  </a:cubicBezTo>
                  <a:cubicBezTo>
                    <a:pt x="38408" y="4334"/>
                    <a:pt x="36891" y="4909"/>
                    <a:pt x="35465" y="6027"/>
                  </a:cubicBezTo>
                  <a:cubicBezTo>
                    <a:pt x="32829" y="8063"/>
                    <a:pt x="30663" y="10516"/>
                    <a:pt x="29854" y="13908"/>
                  </a:cubicBezTo>
                  <a:cubicBezTo>
                    <a:pt x="29802" y="14117"/>
                    <a:pt x="29646" y="14326"/>
                    <a:pt x="29332" y="14926"/>
                  </a:cubicBezTo>
                  <a:cubicBezTo>
                    <a:pt x="28941" y="14378"/>
                    <a:pt x="28732" y="13934"/>
                    <a:pt x="28367" y="13621"/>
                  </a:cubicBezTo>
                  <a:cubicBezTo>
                    <a:pt x="26493" y="12001"/>
                    <a:pt x="24317" y="11059"/>
                    <a:pt x="22152" y="11059"/>
                  </a:cubicBezTo>
                  <a:cubicBezTo>
                    <a:pt x="19644" y="11059"/>
                    <a:pt x="17151" y="12324"/>
                    <a:pt x="15162" y="15265"/>
                  </a:cubicBezTo>
                  <a:cubicBezTo>
                    <a:pt x="14719" y="15917"/>
                    <a:pt x="14249" y="16596"/>
                    <a:pt x="14066" y="17327"/>
                  </a:cubicBezTo>
                  <a:cubicBezTo>
                    <a:pt x="13466" y="19493"/>
                    <a:pt x="13023" y="21659"/>
                    <a:pt x="12527" y="23851"/>
                  </a:cubicBezTo>
                  <a:cubicBezTo>
                    <a:pt x="12448" y="24268"/>
                    <a:pt x="12396" y="24686"/>
                    <a:pt x="12318" y="25234"/>
                  </a:cubicBezTo>
                  <a:cubicBezTo>
                    <a:pt x="11613" y="24790"/>
                    <a:pt x="11065" y="24425"/>
                    <a:pt x="10491" y="24112"/>
                  </a:cubicBezTo>
                  <a:cubicBezTo>
                    <a:pt x="9917" y="23798"/>
                    <a:pt x="9317" y="23511"/>
                    <a:pt x="8691" y="23303"/>
                  </a:cubicBezTo>
                  <a:cubicBezTo>
                    <a:pt x="8202" y="23148"/>
                    <a:pt x="7654" y="23065"/>
                    <a:pt x="7077" y="23065"/>
                  </a:cubicBezTo>
                  <a:cubicBezTo>
                    <a:pt x="4138" y="23065"/>
                    <a:pt x="446" y="25221"/>
                    <a:pt x="53" y="31131"/>
                  </a:cubicBezTo>
                  <a:cubicBezTo>
                    <a:pt x="1" y="34524"/>
                    <a:pt x="888" y="38151"/>
                    <a:pt x="2010" y="41283"/>
                  </a:cubicBezTo>
                  <a:cubicBezTo>
                    <a:pt x="4985" y="49451"/>
                    <a:pt x="8038" y="58297"/>
                    <a:pt x="11352" y="66309"/>
                  </a:cubicBezTo>
                  <a:cubicBezTo>
                    <a:pt x="14145" y="73094"/>
                    <a:pt x="17746" y="80844"/>
                    <a:pt x="21765" y="86168"/>
                  </a:cubicBezTo>
                  <a:cubicBezTo>
                    <a:pt x="21995" y="86650"/>
                    <a:pt x="22852" y="87579"/>
                    <a:pt x="23803" y="87579"/>
                  </a:cubicBezTo>
                  <a:cubicBezTo>
                    <a:pt x="23931" y="87579"/>
                    <a:pt x="24061" y="87562"/>
                    <a:pt x="24192" y="87525"/>
                  </a:cubicBezTo>
                  <a:cubicBezTo>
                    <a:pt x="24087" y="86794"/>
                    <a:pt x="22130" y="76303"/>
                    <a:pt x="22730" y="71945"/>
                  </a:cubicBezTo>
                  <a:cubicBezTo>
                    <a:pt x="23878" y="63516"/>
                    <a:pt x="27166" y="56183"/>
                    <a:pt x="33195" y="50103"/>
                  </a:cubicBezTo>
                  <a:cubicBezTo>
                    <a:pt x="37005" y="46267"/>
                    <a:pt x="41467" y="43710"/>
                    <a:pt x="46582" y="42039"/>
                  </a:cubicBezTo>
                  <a:cubicBezTo>
                    <a:pt x="51122" y="40560"/>
                    <a:pt x="55712" y="40003"/>
                    <a:pt x="60450" y="40003"/>
                  </a:cubicBezTo>
                  <a:cubicBezTo>
                    <a:pt x="60559" y="40003"/>
                    <a:pt x="60668" y="40003"/>
                    <a:pt x="60778" y="40004"/>
                  </a:cubicBezTo>
                  <a:cubicBezTo>
                    <a:pt x="64953" y="40004"/>
                    <a:pt x="69102" y="40291"/>
                    <a:pt x="73043" y="41622"/>
                  </a:cubicBezTo>
                  <a:cubicBezTo>
                    <a:pt x="77114" y="42979"/>
                    <a:pt x="80976" y="44858"/>
                    <a:pt x="83403" y="48720"/>
                  </a:cubicBezTo>
                  <a:cubicBezTo>
                    <a:pt x="85334" y="51825"/>
                    <a:pt x="86978" y="55009"/>
                    <a:pt x="87943" y="58558"/>
                  </a:cubicBezTo>
                  <a:cubicBezTo>
                    <a:pt x="88779" y="61533"/>
                    <a:pt x="89718" y="64482"/>
                    <a:pt x="90631" y="67431"/>
                  </a:cubicBezTo>
                  <a:cubicBezTo>
                    <a:pt x="90828" y="68118"/>
                    <a:pt x="90955" y="69060"/>
                    <a:pt x="91817" y="69060"/>
                  </a:cubicBezTo>
                  <a:cubicBezTo>
                    <a:pt x="91871" y="69060"/>
                    <a:pt x="91928" y="69056"/>
                    <a:pt x="91988" y="69049"/>
                  </a:cubicBezTo>
                  <a:cubicBezTo>
                    <a:pt x="93032" y="68944"/>
                    <a:pt x="92928" y="67953"/>
                    <a:pt x="92954" y="67170"/>
                  </a:cubicBezTo>
                  <a:cubicBezTo>
                    <a:pt x="92954" y="66987"/>
                    <a:pt x="92954" y="66778"/>
                    <a:pt x="92954" y="66570"/>
                  </a:cubicBezTo>
                  <a:cubicBezTo>
                    <a:pt x="92954" y="63542"/>
                    <a:pt x="93058" y="60515"/>
                    <a:pt x="92954" y="57514"/>
                  </a:cubicBezTo>
                  <a:cubicBezTo>
                    <a:pt x="92615" y="49477"/>
                    <a:pt x="92171" y="41465"/>
                    <a:pt x="91753" y="33454"/>
                  </a:cubicBezTo>
                  <a:cubicBezTo>
                    <a:pt x="91675" y="31862"/>
                    <a:pt x="91623" y="30270"/>
                    <a:pt x="91362" y="28731"/>
                  </a:cubicBezTo>
                  <a:cubicBezTo>
                    <a:pt x="90605" y="24112"/>
                    <a:pt x="89927" y="19493"/>
                    <a:pt x="88935" y="14926"/>
                  </a:cubicBezTo>
                  <a:cubicBezTo>
                    <a:pt x="88283" y="11847"/>
                    <a:pt x="87369" y="8793"/>
                    <a:pt x="86143" y="5897"/>
                  </a:cubicBezTo>
                  <a:cubicBezTo>
                    <a:pt x="84523" y="2110"/>
                    <a:pt x="81163" y="0"/>
                    <a:pt x="77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80"/>
            <p:cNvSpPr/>
            <p:nvPr/>
          </p:nvSpPr>
          <p:spPr>
            <a:xfrm>
              <a:off x="2208025" y="1200050"/>
              <a:ext cx="2100100" cy="1970625"/>
            </a:xfrm>
            <a:custGeom>
              <a:avLst/>
              <a:gdLst/>
              <a:ahLst/>
              <a:cxnLst/>
              <a:rect l="l" t="t" r="r" b="b"/>
              <a:pathLst>
                <a:path w="84004" h="78825" extrusionOk="0">
                  <a:moveTo>
                    <a:pt x="54109" y="0"/>
                  </a:moveTo>
                  <a:cubicBezTo>
                    <a:pt x="47817" y="0"/>
                    <a:pt x="40297" y="908"/>
                    <a:pt x="33534" y="2572"/>
                  </a:cubicBezTo>
                  <a:lnTo>
                    <a:pt x="33038" y="2702"/>
                  </a:lnTo>
                  <a:cubicBezTo>
                    <a:pt x="21086" y="5756"/>
                    <a:pt x="7882" y="10896"/>
                    <a:pt x="5351" y="15515"/>
                  </a:cubicBezTo>
                  <a:cubicBezTo>
                    <a:pt x="131" y="25171"/>
                    <a:pt x="6029" y="45265"/>
                    <a:pt x="8612" y="48683"/>
                  </a:cubicBezTo>
                  <a:cubicBezTo>
                    <a:pt x="8795" y="48918"/>
                    <a:pt x="8795" y="49257"/>
                    <a:pt x="8586" y="49492"/>
                  </a:cubicBezTo>
                  <a:cubicBezTo>
                    <a:pt x="8508" y="49597"/>
                    <a:pt x="8378" y="49649"/>
                    <a:pt x="8247" y="49675"/>
                  </a:cubicBezTo>
                  <a:cubicBezTo>
                    <a:pt x="8192" y="49693"/>
                    <a:pt x="8136" y="49702"/>
                    <a:pt x="8081" y="49702"/>
                  </a:cubicBezTo>
                  <a:cubicBezTo>
                    <a:pt x="7980" y="49702"/>
                    <a:pt x="7879" y="49673"/>
                    <a:pt x="7777" y="49623"/>
                  </a:cubicBezTo>
                  <a:cubicBezTo>
                    <a:pt x="7125" y="49257"/>
                    <a:pt x="6447" y="48788"/>
                    <a:pt x="5794" y="48240"/>
                  </a:cubicBezTo>
                  <a:cubicBezTo>
                    <a:pt x="4986" y="47550"/>
                    <a:pt x="4069" y="47185"/>
                    <a:pt x="3162" y="47185"/>
                  </a:cubicBezTo>
                  <a:cubicBezTo>
                    <a:pt x="3074" y="47185"/>
                    <a:pt x="2985" y="47189"/>
                    <a:pt x="2898" y="47196"/>
                  </a:cubicBezTo>
                  <a:cubicBezTo>
                    <a:pt x="2715" y="47222"/>
                    <a:pt x="2558" y="47248"/>
                    <a:pt x="2402" y="47274"/>
                  </a:cubicBezTo>
                  <a:cubicBezTo>
                    <a:pt x="1723" y="47457"/>
                    <a:pt x="1253" y="47822"/>
                    <a:pt x="888" y="48422"/>
                  </a:cubicBezTo>
                  <a:cubicBezTo>
                    <a:pt x="157" y="49675"/>
                    <a:pt x="1" y="50823"/>
                    <a:pt x="445" y="51971"/>
                  </a:cubicBezTo>
                  <a:cubicBezTo>
                    <a:pt x="1801" y="55468"/>
                    <a:pt x="8117" y="57425"/>
                    <a:pt x="8195" y="57451"/>
                  </a:cubicBezTo>
                  <a:cubicBezTo>
                    <a:pt x="8325" y="57504"/>
                    <a:pt x="8456" y="57582"/>
                    <a:pt x="8534" y="57712"/>
                  </a:cubicBezTo>
                  <a:cubicBezTo>
                    <a:pt x="8612" y="57843"/>
                    <a:pt x="16911" y="69690"/>
                    <a:pt x="27767" y="78824"/>
                  </a:cubicBezTo>
                  <a:cubicBezTo>
                    <a:pt x="25392" y="73500"/>
                    <a:pt x="23879" y="66350"/>
                    <a:pt x="27140" y="58835"/>
                  </a:cubicBezTo>
                  <a:cubicBezTo>
                    <a:pt x="28497" y="55781"/>
                    <a:pt x="30768" y="53772"/>
                    <a:pt x="33691" y="53041"/>
                  </a:cubicBezTo>
                  <a:cubicBezTo>
                    <a:pt x="34602" y="52813"/>
                    <a:pt x="35475" y="52736"/>
                    <a:pt x="36243" y="52736"/>
                  </a:cubicBezTo>
                  <a:cubicBezTo>
                    <a:pt x="37850" y="52736"/>
                    <a:pt x="38996" y="53076"/>
                    <a:pt x="39066" y="53093"/>
                  </a:cubicBezTo>
                  <a:cubicBezTo>
                    <a:pt x="39092" y="53093"/>
                    <a:pt x="39118" y="53120"/>
                    <a:pt x="39171" y="53120"/>
                  </a:cubicBezTo>
                  <a:cubicBezTo>
                    <a:pt x="40006" y="53563"/>
                    <a:pt x="40241" y="54190"/>
                    <a:pt x="40267" y="54633"/>
                  </a:cubicBezTo>
                  <a:cubicBezTo>
                    <a:pt x="40371" y="56042"/>
                    <a:pt x="38910" y="57399"/>
                    <a:pt x="38336" y="57791"/>
                  </a:cubicBezTo>
                  <a:lnTo>
                    <a:pt x="37788" y="58182"/>
                  </a:lnTo>
                  <a:cubicBezTo>
                    <a:pt x="36404" y="59148"/>
                    <a:pt x="35100" y="60061"/>
                    <a:pt x="34239" y="61418"/>
                  </a:cubicBezTo>
                  <a:cubicBezTo>
                    <a:pt x="33012" y="63401"/>
                    <a:pt x="32621" y="65698"/>
                    <a:pt x="33169" y="67864"/>
                  </a:cubicBezTo>
                  <a:cubicBezTo>
                    <a:pt x="34409" y="72850"/>
                    <a:pt x="39589" y="75432"/>
                    <a:pt x="44123" y="75432"/>
                  </a:cubicBezTo>
                  <a:cubicBezTo>
                    <a:pt x="44169" y="75432"/>
                    <a:pt x="44214" y="75432"/>
                    <a:pt x="44259" y="75432"/>
                  </a:cubicBezTo>
                  <a:cubicBezTo>
                    <a:pt x="45407" y="75405"/>
                    <a:pt x="46582" y="75275"/>
                    <a:pt x="47730" y="74962"/>
                  </a:cubicBezTo>
                  <a:cubicBezTo>
                    <a:pt x="50079" y="74388"/>
                    <a:pt x="52453" y="73266"/>
                    <a:pt x="54619" y="71674"/>
                  </a:cubicBezTo>
                  <a:cubicBezTo>
                    <a:pt x="56629" y="70212"/>
                    <a:pt x="61222" y="66194"/>
                    <a:pt x="59838" y="60870"/>
                  </a:cubicBezTo>
                  <a:cubicBezTo>
                    <a:pt x="58690" y="56355"/>
                    <a:pt x="54019" y="54346"/>
                    <a:pt x="50366" y="53981"/>
                  </a:cubicBezTo>
                  <a:lnTo>
                    <a:pt x="50209" y="53955"/>
                  </a:lnTo>
                  <a:cubicBezTo>
                    <a:pt x="49713" y="53929"/>
                    <a:pt x="49244" y="53876"/>
                    <a:pt x="48748" y="53694"/>
                  </a:cubicBezTo>
                  <a:cubicBezTo>
                    <a:pt x="48017" y="53433"/>
                    <a:pt x="47495" y="52937"/>
                    <a:pt x="47286" y="52311"/>
                  </a:cubicBezTo>
                  <a:cubicBezTo>
                    <a:pt x="47130" y="51867"/>
                    <a:pt x="47156" y="51423"/>
                    <a:pt x="47391" y="51006"/>
                  </a:cubicBezTo>
                  <a:cubicBezTo>
                    <a:pt x="47730" y="50327"/>
                    <a:pt x="48461" y="49936"/>
                    <a:pt x="49009" y="49779"/>
                  </a:cubicBezTo>
                  <a:cubicBezTo>
                    <a:pt x="49087" y="49753"/>
                    <a:pt x="49191" y="49727"/>
                    <a:pt x="49296" y="49701"/>
                  </a:cubicBezTo>
                  <a:cubicBezTo>
                    <a:pt x="50173" y="49485"/>
                    <a:pt x="51134" y="49392"/>
                    <a:pt x="52127" y="49392"/>
                  </a:cubicBezTo>
                  <a:cubicBezTo>
                    <a:pt x="54738" y="49392"/>
                    <a:pt x="57572" y="50034"/>
                    <a:pt x="59708" y="50771"/>
                  </a:cubicBezTo>
                  <a:cubicBezTo>
                    <a:pt x="63988" y="52285"/>
                    <a:pt x="67432" y="55338"/>
                    <a:pt x="69389" y="59383"/>
                  </a:cubicBezTo>
                  <a:cubicBezTo>
                    <a:pt x="70486" y="61627"/>
                    <a:pt x="71268" y="64445"/>
                    <a:pt x="71634" y="67394"/>
                  </a:cubicBezTo>
                  <a:cubicBezTo>
                    <a:pt x="76305" y="53250"/>
                    <a:pt x="77009" y="37358"/>
                    <a:pt x="77009" y="37175"/>
                  </a:cubicBezTo>
                  <a:cubicBezTo>
                    <a:pt x="77036" y="36992"/>
                    <a:pt x="77114" y="36810"/>
                    <a:pt x="77270" y="36705"/>
                  </a:cubicBezTo>
                  <a:cubicBezTo>
                    <a:pt x="77349" y="36653"/>
                    <a:pt x="83664" y="31747"/>
                    <a:pt x="83951" y="28015"/>
                  </a:cubicBezTo>
                  <a:cubicBezTo>
                    <a:pt x="84003" y="27206"/>
                    <a:pt x="83768" y="26528"/>
                    <a:pt x="83220" y="25954"/>
                  </a:cubicBezTo>
                  <a:cubicBezTo>
                    <a:pt x="82902" y="25617"/>
                    <a:pt x="82274" y="25347"/>
                    <a:pt x="81472" y="25347"/>
                  </a:cubicBezTo>
                  <a:cubicBezTo>
                    <a:pt x="81157" y="25347"/>
                    <a:pt x="80815" y="25388"/>
                    <a:pt x="80454" y="25484"/>
                  </a:cubicBezTo>
                  <a:cubicBezTo>
                    <a:pt x="78627" y="25928"/>
                    <a:pt x="77140" y="27493"/>
                    <a:pt x="76383" y="29790"/>
                  </a:cubicBezTo>
                  <a:cubicBezTo>
                    <a:pt x="76305" y="29999"/>
                    <a:pt x="76122" y="30181"/>
                    <a:pt x="75913" y="30233"/>
                  </a:cubicBezTo>
                  <a:cubicBezTo>
                    <a:pt x="75868" y="30240"/>
                    <a:pt x="75822" y="30243"/>
                    <a:pt x="75777" y="30243"/>
                  </a:cubicBezTo>
                  <a:cubicBezTo>
                    <a:pt x="75641" y="30243"/>
                    <a:pt x="75509" y="30214"/>
                    <a:pt x="75392" y="30155"/>
                  </a:cubicBezTo>
                  <a:cubicBezTo>
                    <a:pt x="75104" y="29946"/>
                    <a:pt x="75104" y="29920"/>
                    <a:pt x="74687" y="27780"/>
                  </a:cubicBezTo>
                  <a:cubicBezTo>
                    <a:pt x="71321" y="10583"/>
                    <a:pt x="66832" y="1424"/>
                    <a:pt x="61352" y="510"/>
                  </a:cubicBezTo>
                  <a:cubicBezTo>
                    <a:pt x="59265" y="166"/>
                    <a:pt x="56799" y="0"/>
                    <a:pt x="54109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80"/>
            <p:cNvSpPr/>
            <p:nvPr/>
          </p:nvSpPr>
          <p:spPr>
            <a:xfrm>
              <a:off x="2120625" y="1184050"/>
              <a:ext cx="2277525" cy="2045975"/>
            </a:xfrm>
            <a:custGeom>
              <a:avLst/>
              <a:gdLst/>
              <a:ahLst/>
              <a:cxnLst/>
              <a:rect l="l" t="t" r="r" b="b"/>
              <a:pathLst>
                <a:path w="91101" h="81839" extrusionOk="0">
                  <a:moveTo>
                    <a:pt x="57590" y="1278"/>
                  </a:moveTo>
                  <a:cubicBezTo>
                    <a:pt x="60248" y="1278"/>
                    <a:pt x="62684" y="1441"/>
                    <a:pt x="64744" y="1777"/>
                  </a:cubicBezTo>
                  <a:cubicBezTo>
                    <a:pt x="67927" y="2325"/>
                    <a:pt x="70928" y="6187"/>
                    <a:pt x="73460" y="12998"/>
                  </a:cubicBezTo>
                  <a:cubicBezTo>
                    <a:pt x="75652" y="18843"/>
                    <a:pt x="76930" y="25393"/>
                    <a:pt x="77531" y="28525"/>
                  </a:cubicBezTo>
                  <a:cubicBezTo>
                    <a:pt x="78000" y="30847"/>
                    <a:pt x="78026" y="30978"/>
                    <a:pt x="78548" y="31317"/>
                  </a:cubicBezTo>
                  <a:cubicBezTo>
                    <a:pt x="78752" y="31465"/>
                    <a:pt x="79007" y="31534"/>
                    <a:pt x="79260" y="31534"/>
                  </a:cubicBezTo>
                  <a:cubicBezTo>
                    <a:pt x="79364" y="31534"/>
                    <a:pt x="79467" y="31523"/>
                    <a:pt x="79566" y="31500"/>
                  </a:cubicBezTo>
                  <a:cubicBezTo>
                    <a:pt x="79984" y="31395"/>
                    <a:pt x="80349" y="31056"/>
                    <a:pt x="80479" y="30639"/>
                  </a:cubicBezTo>
                  <a:cubicBezTo>
                    <a:pt x="81158" y="28551"/>
                    <a:pt x="82489" y="27142"/>
                    <a:pt x="84107" y="26724"/>
                  </a:cubicBezTo>
                  <a:cubicBezTo>
                    <a:pt x="84400" y="26655"/>
                    <a:pt x="84679" y="26624"/>
                    <a:pt x="84936" y="26624"/>
                  </a:cubicBezTo>
                  <a:cubicBezTo>
                    <a:pt x="85549" y="26624"/>
                    <a:pt x="86034" y="26798"/>
                    <a:pt x="86273" y="27037"/>
                  </a:cubicBezTo>
                  <a:cubicBezTo>
                    <a:pt x="86690" y="27481"/>
                    <a:pt x="86847" y="27977"/>
                    <a:pt x="86821" y="28603"/>
                  </a:cubicBezTo>
                  <a:cubicBezTo>
                    <a:pt x="86586" y="31474"/>
                    <a:pt x="82097" y="35519"/>
                    <a:pt x="80375" y="36823"/>
                  </a:cubicBezTo>
                  <a:cubicBezTo>
                    <a:pt x="80088" y="37058"/>
                    <a:pt x="79905" y="37424"/>
                    <a:pt x="79879" y="37789"/>
                  </a:cubicBezTo>
                  <a:cubicBezTo>
                    <a:pt x="79879" y="37945"/>
                    <a:pt x="79253" y="51933"/>
                    <a:pt x="75312" y="65294"/>
                  </a:cubicBezTo>
                  <a:cubicBezTo>
                    <a:pt x="74869" y="63258"/>
                    <a:pt x="74242" y="61353"/>
                    <a:pt x="73460" y="59736"/>
                  </a:cubicBezTo>
                  <a:cubicBezTo>
                    <a:pt x="71424" y="55534"/>
                    <a:pt x="67875" y="52350"/>
                    <a:pt x="63439" y="50811"/>
                  </a:cubicBezTo>
                  <a:cubicBezTo>
                    <a:pt x="61239" y="50040"/>
                    <a:pt x="58321" y="49391"/>
                    <a:pt x="55623" y="49391"/>
                  </a:cubicBezTo>
                  <a:cubicBezTo>
                    <a:pt x="54576" y="49391"/>
                    <a:pt x="53562" y="49489"/>
                    <a:pt x="52635" y="49715"/>
                  </a:cubicBezTo>
                  <a:cubicBezTo>
                    <a:pt x="52531" y="49741"/>
                    <a:pt x="52426" y="49767"/>
                    <a:pt x="52322" y="49793"/>
                  </a:cubicBezTo>
                  <a:cubicBezTo>
                    <a:pt x="51644" y="50002"/>
                    <a:pt x="50756" y="50498"/>
                    <a:pt x="50313" y="51333"/>
                  </a:cubicBezTo>
                  <a:cubicBezTo>
                    <a:pt x="50026" y="51907"/>
                    <a:pt x="49973" y="52559"/>
                    <a:pt x="50156" y="53159"/>
                  </a:cubicBezTo>
                  <a:cubicBezTo>
                    <a:pt x="50443" y="53968"/>
                    <a:pt x="51122" y="54621"/>
                    <a:pt x="52009" y="54934"/>
                  </a:cubicBezTo>
                  <a:cubicBezTo>
                    <a:pt x="52583" y="55143"/>
                    <a:pt x="53157" y="55195"/>
                    <a:pt x="53627" y="55247"/>
                  </a:cubicBezTo>
                  <a:lnTo>
                    <a:pt x="53809" y="55247"/>
                  </a:lnTo>
                  <a:cubicBezTo>
                    <a:pt x="57228" y="55586"/>
                    <a:pt x="61638" y="57491"/>
                    <a:pt x="62708" y="61667"/>
                  </a:cubicBezTo>
                  <a:cubicBezTo>
                    <a:pt x="63987" y="66599"/>
                    <a:pt x="59655" y="70409"/>
                    <a:pt x="57724" y="71792"/>
                  </a:cubicBezTo>
                  <a:cubicBezTo>
                    <a:pt x="55636" y="73331"/>
                    <a:pt x="53340" y="74428"/>
                    <a:pt x="51096" y="75002"/>
                  </a:cubicBezTo>
                  <a:cubicBezTo>
                    <a:pt x="49973" y="75263"/>
                    <a:pt x="48851" y="75419"/>
                    <a:pt x="47755" y="75419"/>
                  </a:cubicBezTo>
                  <a:cubicBezTo>
                    <a:pt x="47709" y="75420"/>
                    <a:pt x="47664" y="75420"/>
                    <a:pt x="47618" y="75420"/>
                  </a:cubicBezTo>
                  <a:cubicBezTo>
                    <a:pt x="43343" y="75420"/>
                    <a:pt x="38427" y="73020"/>
                    <a:pt x="37291" y="68347"/>
                  </a:cubicBezTo>
                  <a:cubicBezTo>
                    <a:pt x="36795" y="66364"/>
                    <a:pt x="37134" y="64250"/>
                    <a:pt x="38283" y="62397"/>
                  </a:cubicBezTo>
                  <a:cubicBezTo>
                    <a:pt x="39065" y="61145"/>
                    <a:pt x="40318" y="60257"/>
                    <a:pt x="41649" y="59344"/>
                  </a:cubicBezTo>
                  <a:cubicBezTo>
                    <a:pt x="41832" y="59214"/>
                    <a:pt x="42014" y="59083"/>
                    <a:pt x="42197" y="58979"/>
                  </a:cubicBezTo>
                  <a:cubicBezTo>
                    <a:pt x="43006" y="58379"/>
                    <a:pt x="44519" y="56865"/>
                    <a:pt x="44415" y="55247"/>
                  </a:cubicBezTo>
                  <a:cubicBezTo>
                    <a:pt x="44337" y="54360"/>
                    <a:pt x="43815" y="53629"/>
                    <a:pt x="42954" y="53185"/>
                  </a:cubicBezTo>
                  <a:cubicBezTo>
                    <a:pt x="42875" y="53159"/>
                    <a:pt x="42797" y="53133"/>
                    <a:pt x="42745" y="53107"/>
                  </a:cubicBezTo>
                  <a:cubicBezTo>
                    <a:pt x="42657" y="53090"/>
                    <a:pt x="41435" y="52738"/>
                    <a:pt x="39733" y="52738"/>
                  </a:cubicBezTo>
                  <a:cubicBezTo>
                    <a:pt x="38918" y="52738"/>
                    <a:pt x="37993" y="52818"/>
                    <a:pt x="37030" y="53055"/>
                  </a:cubicBezTo>
                  <a:cubicBezTo>
                    <a:pt x="33898" y="53838"/>
                    <a:pt x="31498" y="55952"/>
                    <a:pt x="30062" y="59214"/>
                  </a:cubicBezTo>
                  <a:cubicBezTo>
                    <a:pt x="27166" y="65816"/>
                    <a:pt x="27896" y="72131"/>
                    <a:pt x="29697" y="77246"/>
                  </a:cubicBezTo>
                  <a:cubicBezTo>
                    <a:pt x="19911" y="68452"/>
                    <a:pt x="12630" y="58091"/>
                    <a:pt x="12552" y="57987"/>
                  </a:cubicBezTo>
                  <a:cubicBezTo>
                    <a:pt x="12396" y="57752"/>
                    <a:pt x="12135" y="57570"/>
                    <a:pt x="11874" y="57491"/>
                  </a:cubicBezTo>
                  <a:cubicBezTo>
                    <a:pt x="10177" y="56969"/>
                    <a:pt x="5558" y="55038"/>
                    <a:pt x="4541" y="52376"/>
                  </a:cubicBezTo>
                  <a:cubicBezTo>
                    <a:pt x="4175" y="51437"/>
                    <a:pt x="4306" y="50445"/>
                    <a:pt x="4932" y="49375"/>
                  </a:cubicBezTo>
                  <a:cubicBezTo>
                    <a:pt x="5193" y="48932"/>
                    <a:pt x="5558" y="48671"/>
                    <a:pt x="6054" y="48540"/>
                  </a:cubicBezTo>
                  <a:cubicBezTo>
                    <a:pt x="6159" y="48514"/>
                    <a:pt x="6315" y="48488"/>
                    <a:pt x="6446" y="48488"/>
                  </a:cubicBezTo>
                  <a:cubicBezTo>
                    <a:pt x="6527" y="48480"/>
                    <a:pt x="6609" y="48476"/>
                    <a:pt x="6691" y="48476"/>
                  </a:cubicBezTo>
                  <a:cubicBezTo>
                    <a:pt x="7427" y="48476"/>
                    <a:pt x="8192" y="48789"/>
                    <a:pt x="8873" y="49375"/>
                  </a:cubicBezTo>
                  <a:cubicBezTo>
                    <a:pt x="9551" y="49923"/>
                    <a:pt x="10256" y="50419"/>
                    <a:pt x="10960" y="50811"/>
                  </a:cubicBezTo>
                  <a:cubicBezTo>
                    <a:pt x="11165" y="50930"/>
                    <a:pt x="11370" y="50983"/>
                    <a:pt x="11575" y="50983"/>
                  </a:cubicBezTo>
                  <a:cubicBezTo>
                    <a:pt x="11684" y="50983"/>
                    <a:pt x="11792" y="50968"/>
                    <a:pt x="11900" y="50941"/>
                  </a:cubicBezTo>
                  <a:cubicBezTo>
                    <a:pt x="12161" y="50889"/>
                    <a:pt x="12396" y="50759"/>
                    <a:pt x="12578" y="50550"/>
                  </a:cubicBezTo>
                  <a:cubicBezTo>
                    <a:pt x="12970" y="50080"/>
                    <a:pt x="12996" y="49402"/>
                    <a:pt x="12630" y="48932"/>
                  </a:cubicBezTo>
                  <a:cubicBezTo>
                    <a:pt x="10177" y="45670"/>
                    <a:pt x="4410" y="25706"/>
                    <a:pt x="9421" y="16469"/>
                  </a:cubicBezTo>
                  <a:cubicBezTo>
                    <a:pt x="11848" y="12006"/>
                    <a:pt x="24869" y="6970"/>
                    <a:pt x="36717" y="3969"/>
                  </a:cubicBezTo>
                  <a:cubicBezTo>
                    <a:pt x="36873" y="3916"/>
                    <a:pt x="37030" y="3890"/>
                    <a:pt x="37187" y="3838"/>
                  </a:cubicBezTo>
                  <a:cubicBezTo>
                    <a:pt x="43900" y="2173"/>
                    <a:pt x="51357" y="1278"/>
                    <a:pt x="57590" y="1278"/>
                  </a:cubicBezTo>
                  <a:close/>
                  <a:moveTo>
                    <a:pt x="57584" y="1"/>
                  </a:moveTo>
                  <a:cubicBezTo>
                    <a:pt x="51132" y="1"/>
                    <a:pt x="43524" y="950"/>
                    <a:pt x="36873" y="2586"/>
                  </a:cubicBezTo>
                  <a:cubicBezTo>
                    <a:pt x="36717" y="2638"/>
                    <a:pt x="36560" y="2690"/>
                    <a:pt x="36378" y="2716"/>
                  </a:cubicBezTo>
                  <a:cubicBezTo>
                    <a:pt x="25130" y="5587"/>
                    <a:pt x="11065" y="10727"/>
                    <a:pt x="8299" y="15842"/>
                  </a:cubicBezTo>
                  <a:cubicBezTo>
                    <a:pt x="3027" y="25524"/>
                    <a:pt x="8742" y="45905"/>
                    <a:pt x="11587" y="49689"/>
                  </a:cubicBezTo>
                  <a:cubicBezTo>
                    <a:pt x="10934" y="49323"/>
                    <a:pt x="10308" y="48880"/>
                    <a:pt x="9708" y="48384"/>
                  </a:cubicBezTo>
                  <a:cubicBezTo>
                    <a:pt x="8855" y="47650"/>
                    <a:pt x="7788" y="47195"/>
                    <a:pt x="6681" y="47195"/>
                  </a:cubicBezTo>
                  <a:cubicBezTo>
                    <a:pt x="6568" y="47195"/>
                    <a:pt x="6455" y="47200"/>
                    <a:pt x="6341" y="47210"/>
                  </a:cubicBezTo>
                  <a:cubicBezTo>
                    <a:pt x="6133" y="47210"/>
                    <a:pt x="5924" y="47262"/>
                    <a:pt x="5741" y="47314"/>
                  </a:cubicBezTo>
                  <a:cubicBezTo>
                    <a:pt x="4958" y="47497"/>
                    <a:pt x="4306" y="47940"/>
                    <a:pt x="3836" y="48723"/>
                  </a:cubicBezTo>
                  <a:cubicBezTo>
                    <a:pt x="0" y="55195"/>
                    <a:pt x="11482" y="58718"/>
                    <a:pt x="11482" y="58718"/>
                  </a:cubicBezTo>
                  <a:cubicBezTo>
                    <a:pt x="11482" y="58718"/>
                    <a:pt x="21007" y="72366"/>
                    <a:pt x="33168" y="81839"/>
                  </a:cubicBezTo>
                  <a:cubicBezTo>
                    <a:pt x="29540" y="75315"/>
                    <a:pt x="27844" y="67512"/>
                    <a:pt x="31237" y="59736"/>
                  </a:cubicBezTo>
                  <a:cubicBezTo>
                    <a:pt x="32750" y="56291"/>
                    <a:pt x="35151" y="54856"/>
                    <a:pt x="37343" y="54308"/>
                  </a:cubicBezTo>
                  <a:cubicBezTo>
                    <a:pt x="38207" y="54096"/>
                    <a:pt x="39041" y="54024"/>
                    <a:pt x="39773" y="54024"/>
                  </a:cubicBezTo>
                  <a:cubicBezTo>
                    <a:pt x="41297" y="54024"/>
                    <a:pt x="42380" y="54334"/>
                    <a:pt x="42380" y="54334"/>
                  </a:cubicBezTo>
                  <a:cubicBezTo>
                    <a:pt x="44128" y="55221"/>
                    <a:pt x="42380" y="57256"/>
                    <a:pt x="41440" y="57909"/>
                  </a:cubicBezTo>
                  <a:cubicBezTo>
                    <a:pt x="39874" y="59031"/>
                    <a:pt x="38230" y="60049"/>
                    <a:pt x="37187" y="61719"/>
                  </a:cubicBezTo>
                  <a:cubicBezTo>
                    <a:pt x="35908" y="63806"/>
                    <a:pt x="35438" y="66286"/>
                    <a:pt x="36038" y="68660"/>
                  </a:cubicBezTo>
                  <a:cubicBezTo>
                    <a:pt x="37300" y="73786"/>
                    <a:pt x="42553" y="76699"/>
                    <a:pt x="47582" y="76699"/>
                  </a:cubicBezTo>
                  <a:cubicBezTo>
                    <a:pt x="47648" y="76699"/>
                    <a:pt x="47715" y="76699"/>
                    <a:pt x="47781" y="76698"/>
                  </a:cubicBezTo>
                  <a:cubicBezTo>
                    <a:pt x="49008" y="76698"/>
                    <a:pt x="50208" y="76541"/>
                    <a:pt x="51383" y="76228"/>
                  </a:cubicBezTo>
                  <a:cubicBezTo>
                    <a:pt x="53940" y="75602"/>
                    <a:pt x="56367" y="74401"/>
                    <a:pt x="58481" y="72836"/>
                  </a:cubicBezTo>
                  <a:cubicBezTo>
                    <a:pt x="62134" y="70200"/>
                    <a:pt x="65187" y="66077"/>
                    <a:pt x="63961" y="61353"/>
                  </a:cubicBezTo>
                  <a:cubicBezTo>
                    <a:pt x="62813" y="56839"/>
                    <a:pt x="58272" y="54412"/>
                    <a:pt x="53914" y="53968"/>
                  </a:cubicBezTo>
                  <a:cubicBezTo>
                    <a:pt x="53418" y="53916"/>
                    <a:pt x="52922" y="53890"/>
                    <a:pt x="52453" y="53733"/>
                  </a:cubicBezTo>
                  <a:cubicBezTo>
                    <a:pt x="51983" y="53551"/>
                    <a:pt x="51539" y="53238"/>
                    <a:pt x="51383" y="52768"/>
                  </a:cubicBezTo>
                  <a:cubicBezTo>
                    <a:pt x="51096" y="51907"/>
                    <a:pt x="51957" y="51228"/>
                    <a:pt x="52661" y="51046"/>
                  </a:cubicBezTo>
                  <a:cubicBezTo>
                    <a:pt x="52766" y="51020"/>
                    <a:pt x="52844" y="50993"/>
                    <a:pt x="52948" y="50967"/>
                  </a:cubicBezTo>
                  <a:cubicBezTo>
                    <a:pt x="53770" y="50762"/>
                    <a:pt x="54679" y="50674"/>
                    <a:pt x="55623" y="50674"/>
                  </a:cubicBezTo>
                  <a:cubicBezTo>
                    <a:pt x="58155" y="50674"/>
                    <a:pt x="60942" y="51308"/>
                    <a:pt x="62995" y="52011"/>
                  </a:cubicBezTo>
                  <a:cubicBezTo>
                    <a:pt x="67118" y="53473"/>
                    <a:pt x="70406" y="56369"/>
                    <a:pt x="72311" y="60310"/>
                  </a:cubicBezTo>
                  <a:cubicBezTo>
                    <a:pt x="73851" y="63493"/>
                    <a:pt x="74634" y="67564"/>
                    <a:pt x="74738" y="71061"/>
                  </a:cubicBezTo>
                  <a:cubicBezTo>
                    <a:pt x="80401" y="56030"/>
                    <a:pt x="81158" y="37841"/>
                    <a:pt x="81158" y="37841"/>
                  </a:cubicBezTo>
                  <a:cubicBezTo>
                    <a:pt x="81158" y="37841"/>
                    <a:pt x="91100" y="30247"/>
                    <a:pt x="87186" y="26150"/>
                  </a:cubicBezTo>
                  <a:cubicBezTo>
                    <a:pt x="86702" y="25647"/>
                    <a:pt x="85899" y="25344"/>
                    <a:pt x="84967" y="25344"/>
                  </a:cubicBezTo>
                  <a:cubicBezTo>
                    <a:pt x="84593" y="25344"/>
                    <a:pt x="84197" y="25393"/>
                    <a:pt x="83794" y="25498"/>
                  </a:cubicBezTo>
                  <a:cubicBezTo>
                    <a:pt x="82071" y="25915"/>
                    <a:pt x="80218" y="27324"/>
                    <a:pt x="79253" y="30221"/>
                  </a:cubicBezTo>
                  <a:cubicBezTo>
                    <a:pt x="79253" y="30247"/>
                    <a:pt x="79253" y="30247"/>
                    <a:pt x="79253" y="30247"/>
                  </a:cubicBezTo>
                  <a:cubicBezTo>
                    <a:pt x="79252" y="30247"/>
                    <a:pt x="79252" y="30247"/>
                    <a:pt x="79251" y="30247"/>
                  </a:cubicBezTo>
                  <a:cubicBezTo>
                    <a:pt x="78878" y="30247"/>
                    <a:pt x="75350" y="2244"/>
                    <a:pt x="64952" y="524"/>
                  </a:cubicBezTo>
                  <a:cubicBezTo>
                    <a:pt x="62805" y="169"/>
                    <a:pt x="60297" y="1"/>
                    <a:pt x="57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80"/>
            <p:cNvSpPr/>
            <p:nvPr/>
          </p:nvSpPr>
          <p:spPr>
            <a:xfrm>
              <a:off x="2401150" y="1515625"/>
              <a:ext cx="1492700" cy="952025"/>
            </a:xfrm>
            <a:custGeom>
              <a:avLst/>
              <a:gdLst/>
              <a:ahLst/>
              <a:cxnLst/>
              <a:rect l="l" t="t" r="r" b="b"/>
              <a:pathLst>
                <a:path w="59708" h="38081" extrusionOk="0">
                  <a:moveTo>
                    <a:pt x="53828" y="1"/>
                  </a:moveTo>
                  <a:cubicBezTo>
                    <a:pt x="48568" y="1"/>
                    <a:pt x="44416" y="1381"/>
                    <a:pt x="41440" y="4119"/>
                  </a:cubicBezTo>
                  <a:cubicBezTo>
                    <a:pt x="36143" y="9025"/>
                    <a:pt x="36586" y="16410"/>
                    <a:pt x="36613" y="16723"/>
                  </a:cubicBezTo>
                  <a:cubicBezTo>
                    <a:pt x="36926" y="21394"/>
                    <a:pt x="37239" y="24917"/>
                    <a:pt x="37526" y="27710"/>
                  </a:cubicBezTo>
                  <a:cubicBezTo>
                    <a:pt x="38231" y="34964"/>
                    <a:pt x="38204" y="35930"/>
                    <a:pt x="36404" y="36608"/>
                  </a:cubicBezTo>
                  <a:cubicBezTo>
                    <a:pt x="36073" y="36729"/>
                    <a:pt x="35758" y="36792"/>
                    <a:pt x="35452" y="36792"/>
                  </a:cubicBezTo>
                  <a:cubicBezTo>
                    <a:pt x="33100" y="36792"/>
                    <a:pt x="31253" y="33068"/>
                    <a:pt x="26566" y="22908"/>
                  </a:cubicBezTo>
                  <a:cubicBezTo>
                    <a:pt x="26226" y="22177"/>
                    <a:pt x="25887" y="21447"/>
                    <a:pt x="25522" y="20664"/>
                  </a:cubicBezTo>
                  <a:cubicBezTo>
                    <a:pt x="22547" y="14244"/>
                    <a:pt x="18607" y="10382"/>
                    <a:pt x="13831" y="9208"/>
                  </a:cubicBezTo>
                  <a:cubicBezTo>
                    <a:pt x="12724" y="8933"/>
                    <a:pt x="11638" y="8817"/>
                    <a:pt x="10592" y="8817"/>
                  </a:cubicBezTo>
                  <a:cubicBezTo>
                    <a:pt x="4987" y="8817"/>
                    <a:pt x="559" y="12159"/>
                    <a:pt x="339" y="12313"/>
                  </a:cubicBezTo>
                  <a:cubicBezTo>
                    <a:pt x="52" y="12522"/>
                    <a:pt x="0" y="12939"/>
                    <a:pt x="209" y="13226"/>
                  </a:cubicBezTo>
                  <a:cubicBezTo>
                    <a:pt x="332" y="13380"/>
                    <a:pt x="528" y="13471"/>
                    <a:pt x="721" y="13471"/>
                  </a:cubicBezTo>
                  <a:cubicBezTo>
                    <a:pt x="856" y="13471"/>
                    <a:pt x="989" y="13427"/>
                    <a:pt x="1096" y="13331"/>
                  </a:cubicBezTo>
                  <a:cubicBezTo>
                    <a:pt x="1163" y="13309"/>
                    <a:pt x="5413" y="10115"/>
                    <a:pt x="10634" y="10115"/>
                  </a:cubicBezTo>
                  <a:cubicBezTo>
                    <a:pt x="11570" y="10115"/>
                    <a:pt x="12538" y="10218"/>
                    <a:pt x="13518" y="10460"/>
                  </a:cubicBezTo>
                  <a:cubicBezTo>
                    <a:pt x="17902" y="11530"/>
                    <a:pt x="21555" y="15157"/>
                    <a:pt x="24374" y="21212"/>
                  </a:cubicBezTo>
                  <a:cubicBezTo>
                    <a:pt x="24713" y="21968"/>
                    <a:pt x="25078" y="22725"/>
                    <a:pt x="25391" y="23430"/>
                  </a:cubicBezTo>
                  <a:cubicBezTo>
                    <a:pt x="30056" y="33503"/>
                    <a:pt x="32173" y="38080"/>
                    <a:pt x="35353" y="38080"/>
                  </a:cubicBezTo>
                  <a:cubicBezTo>
                    <a:pt x="35517" y="38080"/>
                    <a:pt x="35685" y="38068"/>
                    <a:pt x="35856" y="38044"/>
                  </a:cubicBezTo>
                  <a:cubicBezTo>
                    <a:pt x="36169" y="38017"/>
                    <a:pt x="36508" y="37913"/>
                    <a:pt x="36847" y="37809"/>
                  </a:cubicBezTo>
                  <a:cubicBezTo>
                    <a:pt x="39692" y="36739"/>
                    <a:pt x="39483" y="34808"/>
                    <a:pt x="38805" y="27605"/>
                  </a:cubicBezTo>
                  <a:cubicBezTo>
                    <a:pt x="38518" y="24787"/>
                    <a:pt x="38178" y="21290"/>
                    <a:pt x="37891" y="16645"/>
                  </a:cubicBezTo>
                  <a:cubicBezTo>
                    <a:pt x="37891" y="16567"/>
                    <a:pt x="37474" y="9547"/>
                    <a:pt x="42328" y="5058"/>
                  </a:cubicBezTo>
                  <a:cubicBezTo>
                    <a:pt x="45051" y="2532"/>
                    <a:pt x="48924" y="1275"/>
                    <a:pt x="53845" y="1275"/>
                  </a:cubicBezTo>
                  <a:cubicBezTo>
                    <a:pt x="55430" y="1275"/>
                    <a:pt x="57125" y="1405"/>
                    <a:pt x="58924" y="1666"/>
                  </a:cubicBezTo>
                  <a:cubicBezTo>
                    <a:pt x="58959" y="1671"/>
                    <a:pt x="58992" y="1673"/>
                    <a:pt x="59025" y="1673"/>
                  </a:cubicBezTo>
                  <a:cubicBezTo>
                    <a:pt x="59346" y="1673"/>
                    <a:pt x="59608" y="1449"/>
                    <a:pt x="59655" y="1118"/>
                  </a:cubicBezTo>
                  <a:cubicBezTo>
                    <a:pt x="59707" y="779"/>
                    <a:pt x="59472" y="465"/>
                    <a:pt x="59133" y="413"/>
                  </a:cubicBezTo>
                  <a:cubicBezTo>
                    <a:pt x="57256" y="138"/>
                    <a:pt x="55487" y="1"/>
                    <a:pt x="538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80"/>
            <p:cNvSpPr/>
            <p:nvPr/>
          </p:nvSpPr>
          <p:spPr>
            <a:xfrm>
              <a:off x="3165750" y="2718575"/>
              <a:ext cx="418200" cy="146900"/>
            </a:xfrm>
            <a:custGeom>
              <a:avLst/>
              <a:gdLst/>
              <a:ahLst/>
              <a:cxnLst/>
              <a:rect l="l" t="t" r="r" b="b"/>
              <a:pathLst>
                <a:path w="16728" h="5876" extrusionOk="0">
                  <a:moveTo>
                    <a:pt x="16007" y="0"/>
                  </a:moveTo>
                  <a:cubicBezTo>
                    <a:pt x="15815" y="0"/>
                    <a:pt x="15623" y="81"/>
                    <a:pt x="15501" y="233"/>
                  </a:cubicBezTo>
                  <a:cubicBezTo>
                    <a:pt x="12724" y="3737"/>
                    <a:pt x="8884" y="4578"/>
                    <a:pt x="5841" y="4578"/>
                  </a:cubicBezTo>
                  <a:cubicBezTo>
                    <a:pt x="3081" y="4578"/>
                    <a:pt x="976" y="3886"/>
                    <a:pt x="914" y="3861"/>
                  </a:cubicBezTo>
                  <a:cubicBezTo>
                    <a:pt x="849" y="3841"/>
                    <a:pt x="784" y="3831"/>
                    <a:pt x="720" y="3831"/>
                  </a:cubicBezTo>
                  <a:cubicBezTo>
                    <a:pt x="445" y="3831"/>
                    <a:pt x="189" y="4004"/>
                    <a:pt x="105" y="4278"/>
                  </a:cubicBezTo>
                  <a:cubicBezTo>
                    <a:pt x="0" y="4618"/>
                    <a:pt x="157" y="4983"/>
                    <a:pt x="496" y="5087"/>
                  </a:cubicBezTo>
                  <a:cubicBezTo>
                    <a:pt x="596" y="5112"/>
                    <a:pt x="2839" y="5875"/>
                    <a:pt x="5815" y="5875"/>
                  </a:cubicBezTo>
                  <a:cubicBezTo>
                    <a:pt x="5954" y="5875"/>
                    <a:pt x="6095" y="5874"/>
                    <a:pt x="6237" y="5870"/>
                  </a:cubicBezTo>
                  <a:cubicBezTo>
                    <a:pt x="6916" y="5844"/>
                    <a:pt x="7542" y="5792"/>
                    <a:pt x="8168" y="5714"/>
                  </a:cubicBezTo>
                  <a:cubicBezTo>
                    <a:pt x="11587" y="5218"/>
                    <a:pt x="14431" y="3626"/>
                    <a:pt x="16493" y="1042"/>
                  </a:cubicBezTo>
                  <a:cubicBezTo>
                    <a:pt x="16728" y="755"/>
                    <a:pt x="16676" y="364"/>
                    <a:pt x="16389" y="129"/>
                  </a:cubicBezTo>
                  <a:cubicBezTo>
                    <a:pt x="16280" y="42"/>
                    <a:pt x="16143" y="0"/>
                    <a:pt x="160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80"/>
            <p:cNvSpPr/>
            <p:nvPr/>
          </p:nvSpPr>
          <p:spPr>
            <a:xfrm>
              <a:off x="2850650" y="2450025"/>
              <a:ext cx="1138450" cy="1001600"/>
            </a:xfrm>
            <a:custGeom>
              <a:avLst/>
              <a:gdLst/>
              <a:ahLst/>
              <a:cxnLst/>
              <a:rect l="l" t="t" r="r" b="b"/>
              <a:pathLst>
                <a:path w="45538" h="40064" extrusionOk="0">
                  <a:moveTo>
                    <a:pt x="26566" y="1"/>
                  </a:moveTo>
                  <a:cubicBezTo>
                    <a:pt x="25507" y="1"/>
                    <a:pt x="24461" y="120"/>
                    <a:pt x="23460" y="407"/>
                  </a:cubicBezTo>
                  <a:cubicBezTo>
                    <a:pt x="22756" y="589"/>
                    <a:pt x="21895" y="1268"/>
                    <a:pt x="22182" y="2129"/>
                  </a:cubicBezTo>
                  <a:cubicBezTo>
                    <a:pt x="22338" y="2599"/>
                    <a:pt x="22782" y="2912"/>
                    <a:pt x="23252" y="3094"/>
                  </a:cubicBezTo>
                  <a:cubicBezTo>
                    <a:pt x="23721" y="3251"/>
                    <a:pt x="24217" y="3277"/>
                    <a:pt x="24713" y="3329"/>
                  </a:cubicBezTo>
                  <a:cubicBezTo>
                    <a:pt x="31393" y="4008"/>
                    <a:pt x="37395" y="9879"/>
                    <a:pt x="34029" y="16821"/>
                  </a:cubicBezTo>
                  <a:cubicBezTo>
                    <a:pt x="31277" y="22525"/>
                    <a:pt x="24636" y="25850"/>
                    <a:pt x="18346" y="25850"/>
                  </a:cubicBezTo>
                  <a:cubicBezTo>
                    <a:pt x="17240" y="25850"/>
                    <a:pt x="16145" y="25748"/>
                    <a:pt x="15084" y="25537"/>
                  </a:cubicBezTo>
                  <a:cubicBezTo>
                    <a:pt x="10856" y="24702"/>
                    <a:pt x="6968" y="20892"/>
                    <a:pt x="6655" y="16482"/>
                  </a:cubicBezTo>
                  <a:cubicBezTo>
                    <a:pt x="6368" y="12150"/>
                    <a:pt x="9003" y="9592"/>
                    <a:pt x="12239" y="7270"/>
                  </a:cubicBezTo>
                  <a:cubicBezTo>
                    <a:pt x="13570" y="6356"/>
                    <a:pt x="14927" y="4086"/>
                    <a:pt x="12578" y="3590"/>
                  </a:cubicBezTo>
                  <a:cubicBezTo>
                    <a:pt x="11895" y="3442"/>
                    <a:pt x="11237" y="3371"/>
                    <a:pt x="10603" y="3371"/>
                  </a:cubicBezTo>
                  <a:cubicBezTo>
                    <a:pt x="5014" y="3371"/>
                    <a:pt x="1387" y="8844"/>
                    <a:pt x="496" y="14211"/>
                  </a:cubicBezTo>
                  <a:cubicBezTo>
                    <a:pt x="0" y="17265"/>
                    <a:pt x="209" y="20422"/>
                    <a:pt x="914" y="23423"/>
                  </a:cubicBezTo>
                  <a:cubicBezTo>
                    <a:pt x="1462" y="25850"/>
                    <a:pt x="2271" y="28903"/>
                    <a:pt x="3836" y="30861"/>
                  </a:cubicBezTo>
                  <a:cubicBezTo>
                    <a:pt x="5193" y="32557"/>
                    <a:pt x="7281" y="33548"/>
                    <a:pt x="9029" y="34723"/>
                  </a:cubicBezTo>
                  <a:cubicBezTo>
                    <a:pt x="11065" y="36080"/>
                    <a:pt x="13257" y="37228"/>
                    <a:pt x="15527" y="38141"/>
                  </a:cubicBezTo>
                  <a:cubicBezTo>
                    <a:pt x="18400" y="39305"/>
                    <a:pt x="21487" y="40063"/>
                    <a:pt x="24580" y="40063"/>
                  </a:cubicBezTo>
                  <a:cubicBezTo>
                    <a:pt x="26066" y="40063"/>
                    <a:pt x="27553" y="39888"/>
                    <a:pt x="29019" y="39498"/>
                  </a:cubicBezTo>
                  <a:cubicBezTo>
                    <a:pt x="36926" y="37437"/>
                    <a:pt x="42119" y="29504"/>
                    <a:pt x="45537" y="20448"/>
                  </a:cubicBezTo>
                  <a:cubicBezTo>
                    <a:pt x="45355" y="15438"/>
                    <a:pt x="44233" y="10193"/>
                    <a:pt x="40918" y="6304"/>
                  </a:cubicBezTo>
                  <a:cubicBezTo>
                    <a:pt x="38805" y="3825"/>
                    <a:pt x="35934" y="1946"/>
                    <a:pt x="32776" y="1033"/>
                  </a:cubicBezTo>
                  <a:cubicBezTo>
                    <a:pt x="30845" y="476"/>
                    <a:pt x="28682" y="1"/>
                    <a:pt x="265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80"/>
            <p:cNvSpPr/>
            <p:nvPr/>
          </p:nvSpPr>
          <p:spPr>
            <a:xfrm>
              <a:off x="2834975" y="2433775"/>
              <a:ext cx="1170425" cy="1033725"/>
            </a:xfrm>
            <a:custGeom>
              <a:avLst/>
              <a:gdLst/>
              <a:ahLst/>
              <a:cxnLst/>
              <a:rect l="l" t="t" r="r" b="b"/>
              <a:pathLst>
                <a:path w="46817" h="41349" extrusionOk="0">
                  <a:moveTo>
                    <a:pt x="27170" y="1285"/>
                  </a:moveTo>
                  <a:cubicBezTo>
                    <a:pt x="29376" y="1285"/>
                    <a:pt x="31586" y="1822"/>
                    <a:pt x="33247" y="2309"/>
                  </a:cubicBezTo>
                  <a:cubicBezTo>
                    <a:pt x="36222" y="3144"/>
                    <a:pt x="38988" y="4945"/>
                    <a:pt x="41050" y="7372"/>
                  </a:cubicBezTo>
                  <a:cubicBezTo>
                    <a:pt x="43790" y="10582"/>
                    <a:pt x="45303" y="15148"/>
                    <a:pt x="45538" y="20994"/>
                  </a:cubicBezTo>
                  <a:cubicBezTo>
                    <a:pt x="41519" y="31563"/>
                    <a:pt x="36117" y="37800"/>
                    <a:pt x="29489" y="39548"/>
                  </a:cubicBezTo>
                  <a:cubicBezTo>
                    <a:pt x="28121" y="39901"/>
                    <a:pt x="26697" y="40079"/>
                    <a:pt x="25221" y="40079"/>
                  </a:cubicBezTo>
                  <a:cubicBezTo>
                    <a:pt x="22446" y="40079"/>
                    <a:pt x="19490" y="39452"/>
                    <a:pt x="16389" y="38191"/>
                  </a:cubicBezTo>
                  <a:cubicBezTo>
                    <a:pt x="14067" y="37252"/>
                    <a:pt x="11927" y="36129"/>
                    <a:pt x="10022" y="34851"/>
                  </a:cubicBezTo>
                  <a:cubicBezTo>
                    <a:pt x="9552" y="34538"/>
                    <a:pt x="9056" y="34224"/>
                    <a:pt x="8586" y="33937"/>
                  </a:cubicBezTo>
                  <a:cubicBezTo>
                    <a:pt x="7256" y="33128"/>
                    <a:pt x="5899" y="32293"/>
                    <a:pt x="4959" y="31119"/>
                  </a:cubicBezTo>
                  <a:cubicBezTo>
                    <a:pt x="3550" y="29371"/>
                    <a:pt x="2793" y="26631"/>
                    <a:pt x="2167" y="23943"/>
                  </a:cubicBezTo>
                  <a:cubicBezTo>
                    <a:pt x="1436" y="20811"/>
                    <a:pt x="1306" y="17784"/>
                    <a:pt x="1749" y="14966"/>
                  </a:cubicBezTo>
                  <a:cubicBezTo>
                    <a:pt x="2376" y="11182"/>
                    <a:pt x="4333" y="7763"/>
                    <a:pt x="6890" y="6041"/>
                  </a:cubicBezTo>
                  <a:cubicBezTo>
                    <a:pt x="7908" y="5336"/>
                    <a:pt x="9004" y="4893"/>
                    <a:pt x="10152" y="4736"/>
                  </a:cubicBezTo>
                  <a:cubicBezTo>
                    <a:pt x="10520" y="4685"/>
                    <a:pt x="10895" y="4658"/>
                    <a:pt x="11275" y="4658"/>
                  </a:cubicBezTo>
                  <a:cubicBezTo>
                    <a:pt x="11867" y="4658"/>
                    <a:pt x="12471" y="4724"/>
                    <a:pt x="13075" y="4867"/>
                  </a:cubicBezTo>
                  <a:cubicBezTo>
                    <a:pt x="13545" y="4945"/>
                    <a:pt x="13779" y="5128"/>
                    <a:pt x="13832" y="5336"/>
                  </a:cubicBezTo>
                  <a:cubicBezTo>
                    <a:pt x="13936" y="5858"/>
                    <a:pt x="13310" y="6824"/>
                    <a:pt x="12501" y="7398"/>
                  </a:cubicBezTo>
                  <a:cubicBezTo>
                    <a:pt x="9265" y="9694"/>
                    <a:pt x="6316" y="12461"/>
                    <a:pt x="6655" y="17184"/>
                  </a:cubicBezTo>
                  <a:cubicBezTo>
                    <a:pt x="6968" y="21646"/>
                    <a:pt x="10909" y="25900"/>
                    <a:pt x="15606" y="26839"/>
                  </a:cubicBezTo>
                  <a:cubicBezTo>
                    <a:pt x="16734" y="27062"/>
                    <a:pt x="17879" y="27169"/>
                    <a:pt x="19022" y="27169"/>
                  </a:cubicBezTo>
                  <a:cubicBezTo>
                    <a:pt x="25786" y="27169"/>
                    <a:pt x="32488" y="23424"/>
                    <a:pt x="35256" y="17732"/>
                  </a:cubicBezTo>
                  <a:cubicBezTo>
                    <a:pt x="37031" y="14052"/>
                    <a:pt x="36170" y="11104"/>
                    <a:pt x="35152" y="9277"/>
                  </a:cubicBezTo>
                  <a:cubicBezTo>
                    <a:pt x="33351" y="6067"/>
                    <a:pt x="29541" y="3744"/>
                    <a:pt x="25418" y="3353"/>
                  </a:cubicBezTo>
                  <a:lnTo>
                    <a:pt x="25235" y="3327"/>
                  </a:lnTo>
                  <a:cubicBezTo>
                    <a:pt x="24818" y="3301"/>
                    <a:pt x="24427" y="3249"/>
                    <a:pt x="24087" y="3144"/>
                  </a:cubicBezTo>
                  <a:cubicBezTo>
                    <a:pt x="23748" y="3014"/>
                    <a:pt x="23513" y="2805"/>
                    <a:pt x="23409" y="2570"/>
                  </a:cubicBezTo>
                  <a:cubicBezTo>
                    <a:pt x="23383" y="2466"/>
                    <a:pt x="23383" y="2361"/>
                    <a:pt x="23435" y="2257"/>
                  </a:cubicBezTo>
                  <a:cubicBezTo>
                    <a:pt x="23565" y="2022"/>
                    <a:pt x="23931" y="1761"/>
                    <a:pt x="24270" y="1657"/>
                  </a:cubicBezTo>
                  <a:cubicBezTo>
                    <a:pt x="25203" y="1391"/>
                    <a:pt x="26186" y="1285"/>
                    <a:pt x="27170" y="1285"/>
                  </a:cubicBezTo>
                  <a:close/>
                  <a:moveTo>
                    <a:pt x="27205" y="0"/>
                  </a:moveTo>
                  <a:cubicBezTo>
                    <a:pt x="26105" y="0"/>
                    <a:pt x="24995" y="123"/>
                    <a:pt x="23931" y="430"/>
                  </a:cubicBezTo>
                  <a:cubicBezTo>
                    <a:pt x="23383" y="587"/>
                    <a:pt x="22652" y="978"/>
                    <a:pt x="22313" y="1657"/>
                  </a:cubicBezTo>
                  <a:cubicBezTo>
                    <a:pt x="22104" y="2074"/>
                    <a:pt x="22052" y="2544"/>
                    <a:pt x="22208" y="2988"/>
                  </a:cubicBezTo>
                  <a:cubicBezTo>
                    <a:pt x="22417" y="3588"/>
                    <a:pt x="22939" y="4084"/>
                    <a:pt x="23670" y="4345"/>
                  </a:cubicBezTo>
                  <a:cubicBezTo>
                    <a:pt x="24166" y="4527"/>
                    <a:pt x="24661" y="4580"/>
                    <a:pt x="25131" y="4606"/>
                  </a:cubicBezTo>
                  <a:lnTo>
                    <a:pt x="25288" y="4632"/>
                  </a:lnTo>
                  <a:cubicBezTo>
                    <a:pt x="28993" y="4997"/>
                    <a:pt x="32438" y="7059"/>
                    <a:pt x="34030" y="9903"/>
                  </a:cubicBezTo>
                  <a:cubicBezTo>
                    <a:pt x="35282" y="12147"/>
                    <a:pt x="35308" y="14679"/>
                    <a:pt x="34082" y="17184"/>
                  </a:cubicBezTo>
                  <a:cubicBezTo>
                    <a:pt x="31563" y="22422"/>
                    <a:pt x="25351" y="25871"/>
                    <a:pt x="19055" y="25871"/>
                  </a:cubicBezTo>
                  <a:cubicBezTo>
                    <a:pt x="17980" y="25871"/>
                    <a:pt x="16903" y="25770"/>
                    <a:pt x="15841" y="25561"/>
                  </a:cubicBezTo>
                  <a:cubicBezTo>
                    <a:pt x="11692" y="24752"/>
                    <a:pt x="8221" y="21020"/>
                    <a:pt x="7934" y="17079"/>
                  </a:cubicBezTo>
                  <a:cubicBezTo>
                    <a:pt x="7647" y="13243"/>
                    <a:pt x="9865" y="10843"/>
                    <a:pt x="13258" y="8442"/>
                  </a:cubicBezTo>
                  <a:cubicBezTo>
                    <a:pt x="14327" y="7685"/>
                    <a:pt x="15345" y="6250"/>
                    <a:pt x="15084" y="5101"/>
                  </a:cubicBezTo>
                  <a:cubicBezTo>
                    <a:pt x="14980" y="4553"/>
                    <a:pt x="14588" y="3875"/>
                    <a:pt x="13362" y="3614"/>
                  </a:cubicBezTo>
                  <a:cubicBezTo>
                    <a:pt x="12647" y="3455"/>
                    <a:pt x="11937" y="3376"/>
                    <a:pt x="11240" y="3376"/>
                  </a:cubicBezTo>
                  <a:cubicBezTo>
                    <a:pt x="9421" y="3376"/>
                    <a:pt x="7688" y="3914"/>
                    <a:pt x="6160" y="4971"/>
                  </a:cubicBezTo>
                  <a:cubicBezTo>
                    <a:pt x="3289" y="6928"/>
                    <a:pt x="1175" y="10582"/>
                    <a:pt x="497" y="14757"/>
                  </a:cubicBezTo>
                  <a:cubicBezTo>
                    <a:pt x="1" y="17758"/>
                    <a:pt x="157" y="20942"/>
                    <a:pt x="914" y="24230"/>
                  </a:cubicBezTo>
                  <a:cubicBezTo>
                    <a:pt x="1567" y="27074"/>
                    <a:pt x="2402" y="29971"/>
                    <a:pt x="3967" y="31928"/>
                  </a:cubicBezTo>
                  <a:cubicBezTo>
                    <a:pt x="4385" y="32450"/>
                    <a:pt x="4855" y="32894"/>
                    <a:pt x="5377" y="33311"/>
                  </a:cubicBezTo>
                  <a:cubicBezTo>
                    <a:pt x="6186" y="33964"/>
                    <a:pt x="7047" y="34512"/>
                    <a:pt x="7908" y="35033"/>
                  </a:cubicBezTo>
                  <a:cubicBezTo>
                    <a:pt x="8404" y="35321"/>
                    <a:pt x="8873" y="35608"/>
                    <a:pt x="9317" y="35921"/>
                  </a:cubicBezTo>
                  <a:cubicBezTo>
                    <a:pt x="11274" y="37226"/>
                    <a:pt x="13492" y="38400"/>
                    <a:pt x="15893" y="39365"/>
                  </a:cubicBezTo>
                  <a:cubicBezTo>
                    <a:pt x="19178" y="40687"/>
                    <a:pt x="22293" y="41348"/>
                    <a:pt x="25228" y="41348"/>
                  </a:cubicBezTo>
                  <a:cubicBezTo>
                    <a:pt x="26117" y="41348"/>
                    <a:pt x="26989" y="41287"/>
                    <a:pt x="27845" y="41166"/>
                  </a:cubicBezTo>
                  <a:cubicBezTo>
                    <a:pt x="28497" y="41088"/>
                    <a:pt x="29150" y="40957"/>
                    <a:pt x="29802" y="40775"/>
                  </a:cubicBezTo>
                  <a:cubicBezTo>
                    <a:pt x="36404" y="39052"/>
                    <a:pt x="41806" y="33259"/>
                    <a:pt x="45877" y="23525"/>
                  </a:cubicBezTo>
                  <a:cubicBezTo>
                    <a:pt x="46190" y="22821"/>
                    <a:pt x="46477" y="22090"/>
                    <a:pt x="46764" y="21307"/>
                  </a:cubicBezTo>
                  <a:cubicBezTo>
                    <a:pt x="46817" y="21229"/>
                    <a:pt x="46817" y="21150"/>
                    <a:pt x="46817" y="21072"/>
                  </a:cubicBezTo>
                  <a:cubicBezTo>
                    <a:pt x="46582" y="14887"/>
                    <a:pt x="44990" y="9981"/>
                    <a:pt x="42015" y="6537"/>
                  </a:cubicBezTo>
                  <a:cubicBezTo>
                    <a:pt x="39797" y="3927"/>
                    <a:pt x="36796" y="1996"/>
                    <a:pt x="33586" y="1057"/>
                  </a:cubicBezTo>
                  <a:cubicBezTo>
                    <a:pt x="31862" y="559"/>
                    <a:pt x="29556" y="0"/>
                    <a:pt x="27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80"/>
            <p:cNvSpPr/>
            <p:nvPr/>
          </p:nvSpPr>
          <p:spPr>
            <a:xfrm>
              <a:off x="3406475" y="1700950"/>
              <a:ext cx="478900" cy="258425"/>
            </a:xfrm>
            <a:custGeom>
              <a:avLst/>
              <a:gdLst/>
              <a:ahLst/>
              <a:cxnLst/>
              <a:rect l="l" t="t" r="r" b="b"/>
              <a:pathLst>
                <a:path w="19156" h="10337" extrusionOk="0">
                  <a:moveTo>
                    <a:pt x="10593" y="0"/>
                  </a:moveTo>
                  <a:cubicBezTo>
                    <a:pt x="6985" y="0"/>
                    <a:pt x="2948" y="1625"/>
                    <a:pt x="1" y="7405"/>
                  </a:cubicBezTo>
                  <a:cubicBezTo>
                    <a:pt x="1" y="7405"/>
                    <a:pt x="3707" y="10337"/>
                    <a:pt x="8316" y="10337"/>
                  </a:cubicBezTo>
                  <a:cubicBezTo>
                    <a:pt x="11818" y="10337"/>
                    <a:pt x="15842" y="8643"/>
                    <a:pt x="19155" y="2682"/>
                  </a:cubicBezTo>
                  <a:cubicBezTo>
                    <a:pt x="19155" y="2682"/>
                    <a:pt x="15228" y="0"/>
                    <a:pt x="10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80"/>
            <p:cNvSpPr/>
            <p:nvPr/>
          </p:nvSpPr>
          <p:spPr>
            <a:xfrm>
              <a:off x="3388875" y="1684700"/>
              <a:ext cx="514750" cy="290950"/>
            </a:xfrm>
            <a:custGeom>
              <a:avLst/>
              <a:gdLst/>
              <a:ahLst/>
              <a:cxnLst/>
              <a:rect l="l" t="t" r="r" b="b"/>
              <a:pathLst>
                <a:path w="20590" h="11638" extrusionOk="0">
                  <a:moveTo>
                    <a:pt x="11285" y="1299"/>
                  </a:moveTo>
                  <a:cubicBezTo>
                    <a:pt x="14733" y="1299"/>
                    <a:pt x="17821" y="2868"/>
                    <a:pt x="18998" y="3541"/>
                  </a:cubicBezTo>
                  <a:cubicBezTo>
                    <a:pt x="16780" y="7298"/>
                    <a:pt x="14066" y="9543"/>
                    <a:pt x="10934" y="10169"/>
                  </a:cubicBezTo>
                  <a:cubicBezTo>
                    <a:pt x="10301" y="10294"/>
                    <a:pt x="9675" y="10349"/>
                    <a:pt x="9064" y="10349"/>
                  </a:cubicBezTo>
                  <a:cubicBezTo>
                    <a:pt x="5594" y="10349"/>
                    <a:pt x="2605" y="8583"/>
                    <a:pt x="1540" y="7873"/>
                  </a:cubicBezTo>
                  <a:cubicBezTo>
                    <a:pt x="3393" y="4454"/>
                    <a:pt x="5793" y="2340"/>
                    <a:pt x="8742" y="1610"/>
                  </a:cubicBezTo>
                  <a:cubicBezTo>
                    <a:pt x="9596" y="1391"/>
                    <a:pt x="10451" y="1299"/>
                    <a:pt x="11285" y="1299"/>
                  </a:cubicBezTo>
                  <a:close/>
                  <a:moveTo>
                    <a:pt x="11332" y="0"/>
                  </a:moveTo>
                  <a:cubicBezTo>
                    <a:pt x="10388" y="0"/>
                    <a:pt x="9412" y="106"/>
                    <a:pt x="8429" y="357"/>
                  </a:cubicBezTo>
                  <a:cubicBezTo>
                    <a:pt x="4984" y="1244"/>
                    <a:pt x="2192" y="3723"/>
                    <a:pt x="131" y="7768"/>
                  </a:cubicBezTo>
                  <a:cubicBezTo>
                    <a:pt x="0" y="8029"/>
                    <a:pt x="52" y="8368"/>
                    <a:pt x="313" y="8551"/>
                  </a:cubicBezTo>
                  <a:cubicBezTo>
                    <a:pt x="478" y="8692"/>
                    <a:pt x="4254" y="11637"/>
                    <a:pt x="8996" y="11637"/>
                  </a:cubicBezTo>
                  <a:cubicBezTo>
                    <a:pt x="9510" y="11637"/>
                    <a:pt x="10035" y="11603"/>
                    <a:pt x="10569" y="11526"/>
                  </a:cubicBezTo>
                  <a:cubicBezTo>
                    <a:pt x="10778" y="11500"/>
                    <a:pt x="10960" y="11474"/>
                    <a:pt x="11169" y="11422"/>
                  </a:cubicBezTo>
                  <a:cubicBezTo>
                    <a:pt x="14849" y="10691"/>
                    <a:pt x="17954" y="8081"/>
                    <a:pt x="20433" y="3645"/>
                  </a:cubicBezTo>
                  <a:cubicBezTo>
                    <a:pt x="20590" y="3358"/>
                    <a:pt x="20485" y="2993"/>
                    <a:pt x="20224" y="2810"/>
                  </a:cubicBezTo>
                  <a:cubicBezTo>
                    <a:pt x="20029" y="2658"/>
                    <a:pt x="16075" y="0"/>
                    <a:pt x="11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80"/>
            <p:cNvSpPr/>
            <p:nvPr/>
          </p:nvSpPr>
          <p:spPr>
            <a:xfrm>
              <a:off x="3515425" y="1704425"/>
              <a:ext cx="260325" cy="251750"/>
            </a:xfrm>
            <a:custGeom>
              <a:avLst/>
              <a:gdLst/>
              <a:ahLst/>
              <a:cxnLst/>
              <a:rect l="l" t="t" r="r" b="b"/>
              <a:pathLst>
                <a:path w="10413" h="10070" extrusionOk="0">
                  <a:moveTo>
                    <a:pt x="5222" y="0"/>
                  </a:moveTo>
                  <a:cubicBezTo>
                    <a:pt x="2601" y="0"/>
                    <a:pt x="384" y="2029"/>
                    <a:pt x="183" y="4683"/>
                  </a:cubicBezTo>
                  <a:cubicBezTo>
                    <a:pt x="1" y="7475"/>
                    <a:pt x="2088" y="9876"/>
                    <a:pt x="4855" y="10058"/>
                  </a:cubicBezTo>
                  <a:cubicBezTo>
                    <a:pt x="4969" y="10066"/>
                    <a:pt x="5082" y="10070"/>
                    <a:pt x="5194" y="10070"/>
                  </a:cubicBezTo>
                  <a:cubicBezTo>
                    <a:pt x="7839" y="10070"/>
                    <a:pt x="10055" y="8041"/>
                    <a:pt x="10230" y="5387"/>
                  </a:cubicBezTo>
                  <a:cubicBezTo>
                    <a:pt x="10413" y="2621"/>
                    <a:pt x="8325" y="194"/>
                    <a:pt x="5559" y="12"/>
                  </a:cubicBezTo>
                  <a:cubicBezTo>
                    <a:pt x="5446" y="4"/>
                    <a:pt x="5334" y="0"/>
                    <a:pt x="52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80"/>
            <p:cNvSpPr/>
            <p:nvPr/>
          </p:nvSpPr>
          <p:spPr>
            <a:xfrm>
              <a:off x="2484650" y="1961375"/>
              <a:ext cx="478875" cy="258850"/>
            </a:xfrm>
            <a:custGeom>
              <a:avLst/>
              <a:gdLst/>
              <a:ahLst/>
              <a:cxnLst/>
              <a:rect l="l" t="t" r="r" b="b"/>
              <a:pathLst>
                <a:path w="19155" h="10354" extrusionOk="0">
                  <a:moveTo>
                    <a:pt x="10605" y="0"/>
                  </a:moveTo>
                  <a:cubicBezTo>
                    <a:pt x="6993" y="0"/>
                    <a:pt x="2951" y="1629"/>
                    <a:pt x="0" y="7427"/>
                  </a:cubicBezTo>
                  <a:cubicBezTo>
                    <a:pt x="0" y="7427"/>
                    <a:pt x="3701" y="10353"/>
                    <a:pt x="8304" y="10353"/>
                  </a:cubicBezTo>
                  <a:cubicBezTo>
                    <a:pt x="11809" y="10353"/>
                    <a:pt x="15838" y="8656"/>
                    <a:pt x="19155" y="2677"/>
                  </a:cubicBezTo>
                  <a:cubicBezTo>
                    <a:pt x="19155" y="2677"/>
                    <a:pt x="15234" y="0"/>
                    <a:pt x="10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80"/>
            <p:cNvSpPr/>
            <p:nvPr/>
          </p:nvSpPr>
          <p:spPr>
            <a:xfrm>
              <a:off x="2466375" y="1945650"/>
              <a:ext cx="515425" cy="290325"/>
            </a:xfrm>
            <a:custGeom>
              <a:avLst/>
              <a:gdLst/>
              <a:ahLst/>
              <a:cxnLst/>
              <a:rect l="l" t="t" r="r" b="b"/>
              <a:pathLst>
                <a:path w="20617" h="11613" extrusionOk="0">
                  <a:moveTo>
                    <a:pt x="11309" y="1274"/>
                  </a:moveTo>
                  <a:cubicBezTo>
                    <a:pt x="14758" y="1274"/>
                    <a:pt x="17848" y="2847"/>
                    <a:pt x="19025" y="3541"/>
                  </a:cubicBezTo>
                  <a:cubicBezTo>
                    <a:pt x="16806" y="7299"/>
                    <a:pt x="14093" y="9517"/>
                    <a:pt x="10935" y="10143"/>
                  </a:cubicBezTo>
                  <a:cubicBezTo>
                    <a:pt x="10286" y="10275"/>
                    <a:pt x="9645" y="10333"/>
                    <a:pt x="9020" y="10333"/>
                  </a:cubicBezTo>
                  <a:cubicBezTo>
                    <a:pt x="5575" y="10333"/>
                    <a:pt x="2623" y="8576"/>
                    <a:pt x="1540" y="7847"/>
                  </a:cubicBezTo>
                  <a:cubicBezTo>
                    <a:pt x="3393" y="4454"/>
                    <a:pt x="5820" y="2341"/>
                    <a:pt x="8769" y="1584"/>
                  </a:cubicBezTo>
                  <a:cubicBezTo>
                    <a:pt x="9622" y="1365"/>
                    <a:pt x="10476" y="1274"/>
                    <a:pt x="11309" y="1274"/>
                  </a:cubicBezTo>
                  <a:close/>
                  <a:moveTo>
                    <a:pt x="11360" y="1"/>
                  </a:moveTo>
                  <a:cubicBezTo>
                    <a:pt x="10416" y="1"/>
                    <a:pt x="9440" y="106"/>
                    <a:pt x="8456" y="357"/>
                  </a:cubicBezTo>
                  <a:cubicBezTo>
                    <a:pt x="5011" y="1218"/>
                    <a:pt x="2219" y="3724"/>
                    <a:pt x="157" y="7742"/>
                  </a:cubicBezTo>
                  <a:cubicBezTo>
                    <a:pt x="1" y="8029"/>
                    <a:pt x="79" y="8369"/>
                    <a:pt x="314" y="8551"/>
                  </a:cubicBezTo>
                  <a:cubicBezTo>
                    <a:pt x="502" y="8693"/>
                    <a:pt x="4254" y="11612"/>
                    <a:pt x="9006" y="11612"/>
                  </a:cubicBezTo>
                  <a:cubicBezTo>
                    <a:pt x="9525" y="11612"/>
                    <a:pt x="10056" y="11577"/>
                    <a:pt x="10596" y="11500"/>
                  </a:cubicBezTo>
                  <a:cubicBezTo>
                    <a:pt x="10778" y="11474"/>
                    <a:pt x="10987" y="11448"/>
                    <a:pt x="11196" y="11422"/>
                  </a:cubicBezTo>
                  <a:cubicBezTo>
                    <a:pt x="14875" y="10665"/>
                    <a:pt x="17981" y="8056"/>
                    <a:pt x="20434" y="3619"/>
                  </a:cubicBezTo>
                  <a:cubicBezTo>
                    <a:pt x="20616" y="3332"/>
                    <a:pt x="20512" y="2967"/>
                    <a:pt x="20251" y="2784"/>
                  </a:cubicBezTo>
                  <a:cubicBezTo>
                    <a:pt x="20055" y="2654"/>
                    <a:pt x="16103" y="1"/>
                    <a:pt x="113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80"/>
            <p:cNvSpPr/>
            <p:nvPr/>
          </p:nvSpPr>
          <p:spPr>
            <a:xfrm>
              <a:off x="2593600" y="1965300"/>
              <a:ext cx="260325" cy="251275"/>
            </a:xfrm>
            <a:custGeom>
              <a:avLst/>
              <a:gdLst/>
              <a:ahLst/>
              <a:cxnLst/>
              <a:rect l="l" t="t" r="r" b="b"/>
              <a:pathLst>
                <a:path w="10413" h="10051" extrusionOk="0">
                  <a:moveTo>
                    <a:pt x="5179" y="1"/>
                  </a:moveTo>
                  <a:cubicBezTo>
                    <a:pt x="2552" y="1"/>
                    <a:pt x="357" y="2046"/>
                    <a:pt x="183" y="4686"/>
                  </a:cubicBezTo>
                  <a:cubicBezTo>
                    <a:pt x="0" y="7452"/>
                    <a:pt x="2088" y="9853"/>
                    <a:pt x="4854" y="10036"/>
                  </a:cubicBezTo>
                  <a:cubicBezTo>
                    <a:pt x="4982" y="10045"/>
                    <a:pt x="5109" y="10050"/>
                    <a:pt x="5235" y="10050"/>
                  </a:cubicBezTo>
                  <a:cubicBezTo>
                    <a:pt x="7838" y="10050"/>
                    <a:pt x="10031" y="8028"/>
                    <a:pt x="10230" y="5365"/>
                  </a:cubicBezTo>
                  <a:cubicBezTo>
                    <a:pt x="10413" y="2598"/>
                    <a:pt x="8325" y="198"/>
                    <a:pt x="5559" y="15"/>
                  </a:cubicBezTo>
                  <a:cubicBezTo>
                    <a:pt x="5431" y="5"/>
                    <a:pt x="5305" y="1"/>
                    <a:pt x="5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80"/>
            <p:cNvSpPr/>
            <p:nvPr/>
          </p:nvSpPr>
          <p:spPr>
            <a:xfrm>
              <a:off x="2936750" y="3222175"/>
              <a:ext cx="47000" cy="51575"/>
            </a:xfrm>
            <a:custGeom>
              <a:avLst/>
              <a:gdLst/>
              <a:ahLst/>
              <a:cxnLst/>
              <a:rect l="l" t="t" r="r" b="b"/>
              <a:pathLst>
                <a:path w="1880" h="2063" extrusionOk="0">
                  <a:moveTo>
                    <a:pt x="1123" y="1"/>
                  </a:moveTo>
                  <a:lnTo>
                    <a:pt x="1" y="627"/>
                  </a:lnTo>
                  <a:cubicBezTo>
                    <a:pt x="1" y="627"/>
                    <a:pt x="288" y="1149"/>
                    <a:pt x="732" y="2062"/>
                  </a:cubicBezTo>
                  <a:lnTo>
                    <a:pt x="1880" y="1514"/>
                  </a:lnTo>
                  <a:cubicBezTo>
                    <a:pt x="1436" y="549"/>
                    <a:pt x="1123" y="27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80"/>
            <p:cNvSpPr/>
            <p:nvPr/>
          </p:nvSpPr>
          <p:spPr>
            <a:xfrm>
              <a:off x="2969375" y="3021900"/>
              <a:ext cx="1257200" cy="1006975"/>
            </a:xfrm>
            <a:custGeom>
              <a:avLst/>
              <a:gdLst/>
              <a:ahLst/>
              <a:cxnLst/>
              <a:rect l="l" t="t" r="r" b="b"/>
              <a:pathLst>
                <a:path w="50288" h="40279" extrusionOk="0">
                  <a:moveTo>
                    <a:pt x="40501" y="0"/>
                  </a:moveTo>
                  <a:cubicBezTo>
                    <a:pt x="36430" y="9734"/>
                    <a:pt x="31028" y="15527"/>
                    <a:pt x="24426" y="17250"/>
                  </a:cubicBezTo>
                  <a:cubicBezTo>
                    <a:pt x="23774" y="17432"/>
                    <a:pt x="23121" y="17563"/>
                    <a:pt x="22469" y="17641"/>
                  </a:cubicBezTo>
                  <a:cubicBezTo>
                    <a:pt x="21613" y="17762"/>
                    <a:pt x="20741" y="17823"/>
                    <a:pt x="19852" y="17823"/>
                  </a:cubicBezTo>
                  <a:cubicBezTo>
                    <a:pt x="16917" y="17823"/>
                    <a:pt x="13802" y="17162"/>
                    <a:pt x="10517" y="15840"/>
                  </a:cubicBezTo>
                  <a:cubicBezTo>
                    <a:pt x="8116" y="14875"/>
                    <a:pt x="5898" y="13701"/>
                    <a:pt x="3941" y="12396"/>
                  </a:cubicBezTo>
                  <a:cubicBezTo>
                    <a:pt x="3497" y="12083"/>
                    <a:pt x="3028" y="11796"/>
                    <a:pt x="2532" y="11508"/>
                  </a:cubicBezTo>
                  <a:cubicBezTo>
                    <a:pt x="1671" y="10987"/>
                    <a:pt x="810" y="10439"/>
                    <a:pt x="1" y="9786"/>
                  </a:cubicBezTo>
                  <a:lnTo>
                    <a:pt x="1" y="9786"/>
                  </a:lnTo>
                  <a:cubicBezTo>
                    <a:pt x="2219" y="14327"/>
                    <a:pt x="8273" y="28210"/>
                    <a:pt x="3863" y="37187"/>
                  </a:cubicBezTo>
                  <a:cubicBezTo>
                    <a:pt x="9432" y="39386"/>
                    <a:pt x="14551" y="40278"/>
                    <a:pt x="19193" y="40278"/>
                  </a:cubicBezTo>
                  <a:cubicBezTo>
                    <a:pt x="39169" y="40278"/>
                    <a:pt x="50287" y="23747"/>
                    <a:pt x="50287" y="23747"/>
                  </a:cubicBezTo>
                  <a:cubicBezTo>
                    <a:pt x="42719" y="18894"/>
                    <a:pt x="40945" y="5976"/>
                    <a:pt x="40501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80"/>
            <p:cNvSpPr/>
            <p:nvPr/>
          </p:nvSpPr>
          <p:spPr>
            <a:xfrm>
              <a:off x="2923050" y="2954050"/>
              <a:ext cx="1325700" cy="1090300"/>
            </a:xfrm>
            <a:custGeom>
              <a:avLst/>
              <a:gdLst/>
              <a:ahLst/>
              <a:cxnLst/>
              <a:rect l="l" t="t" r="r" b="b"/>
              <a:pathLst>
                <a:path w="53028" h="43612" extrusionOk="0">
                  <a:moveTo>
                    <a:pt x="41937" y="5245"/>
                  </a:moveTo>
                  <a:cubicBezTo>
                    <a:pt x="42693" y="12161"/>
                    <a:pt x="44886" y="22077"/>
                    <a:pt x="51227" y="26618"/>
                  </a:cubicBezTo>
                  <a:cubicBezTo>
                    <a:pt x="49138" y="29396"/>
                    <a:pt x="38453" y="42326"/>
                    <a:pt x="20925" y="42326"/>
                  </a:cubicBezTo>
                  <a:cubicBezTo>
                    <a:pt x="16558" y="42326"/>
                    <a:pt x="11766" y="41524"/>
                    <a:pt x="6577" y="39562"/>
                  </a:cubicBezTo>
                  <a:cubicBezTo>
                    <a:pt x="10048" y="31472"/>
                    <a:pt x="5925" y="19990"/>
                    <a:pt x="3445" y="14379"/>
                  </a:cubicBezTo>
                  <a:lnTo>
                    <a:pt x="3445" y="14379"/>
                  </a:lnTo>
                  <a:cubicBezTo>
                    <a:pt x="3654" y="14510"/>
                    <a:pt x="3837" y="14640"/>
                    <a:pt x="4046" y="14770"/>
                  </a:cubicBezTo>
                  <a:cubicBezTo>
                    <a:pt x="4541" y="15058"/>
                    <a:pt x="4985" y="15345"/>
                    <a:pt x="5429" y="15632"/>
                  </a:cubicBezTo>
                  <a:cubicBezTo>
                    <a:pt x="7412" y="16989"/>
                    <a:pt x="9682" y="18163"/>
                    <a:pt x="12135" y="19155"/>
                  </a:cubicBezTo>
                  <a:cubicBezTo>
                    <a:pt x="15485" y="20519"/>
                    <a:pt x="18696" y="21189"/>
                    <a:pt x="21721" y="21189"/>
                  </a:cubicBezTo>
                  <a:cubicBezTo>
                    <a:pt x="22632" y="21189"/>
                    <a:pt x="23525" y="21128"/>
                    <a:pt x="24400" y="21007"/>
                  </a:cubicBezTo>
                  <a:cubicBezTo>
                    <a:pt x="25105" y="20903"/>
                    <a:pt x="25783" y="20773"/>
                    <a:pt x="26436" y="20590"/>
                  </a:cubicBezTo>
                  <a:cubicBezTo>
                    <a:pt x="32725" y="18946"/>
                    <a:pt x="37918" y="13779"/>
                    <a:pt x="41937" y="5245"/>
                  </a:cubicBezTo>
                  <a:close/>
                  <a:moveTo>
                    <a:pt x="42798" y="0"/>
                  </a:moveTo>
                  <a:lnTo>
                    <a:pt x="41780" y="2479"/>
                  </a:lnTo>
                  <a:cubicBezTo>
                    <a:pt x="37787" y="12004"/>
                    <a:pt x="32516" y="17667"/>
                    <a:pt x="26123" y="19337"/>
                  </a:cubicBezTo>
                  <a:cubicBezTo>
                    <a:pt x="25496" y="19520"/>
                    <a:pt x="24870" y="19624"/>
                    <a:pt x="24218" y="19729"/>
                  </a:cubicBezTo>
                  <a:cubicBezTo>
                    <a:pt x="23400" y="19843"/>
                    <a:pt x="22563" y="19900"/>
                    <a:pt x="21708" y="19900"/>
                  </a:cubicBezTo>
                  <a:cubicBezTo>
                    <a:pt x="18854" y="19900"/>
                    <a:pt x="15804" y="19260"/>
                    <a:pt x="12631" y="17954"/>
                  </a:cubicBezTo>
                  <a:cubicBezTo>
                    <a:pt x="10230" y="17015"/>
                    <a:pt x="8064" y="15867"/>
                    <a:pt x="6133" y="14562"/>
                  </a:cubicBezTo>
                  <a:cubicBezTo>
                    <a:pt x="5690" y="14249"/>
                    <a:pt x="5220" y="13962"/>
                    <a:pt x="4724" y="13674"/>
                  </a:cubicBezTo>
                  <a:cubicBezTo>
                    <a:pt x="3863" y="13126"/>
                    <a:pt x="3002" y="12605"/>
                    <a:pt x="2271" y="12004"/>
                  </a:cubicBezTo>
                  <a:lnTo>
                    <a:pt x="1" y="10204"/>
                  </a:lnTo>
                  <a:lnTo>
                    <a:pt x="1280" y="12787"/>
                  </a:lnTo>
                  <a:cubicBezTo>
                    <a:pt x="3289" y="16858"/>
                    <a:pt x="9474" y="30793"/>
                    <a:pt x="5142" y="39640"/>
                  </a:cubicBezTo>
                  <a:lnTo>
                    <a:pt x="4829" y="40266"/>
                  </a:lnTo>
                  <a:lnTo>
                    <a:pt x="5481" y="40501"/>
                  </a:lnTo>
                  <a:cubicBezTo>
                    <a:pt x="11066" y="42719"/>
                    <a:pt x="16216" y="43612"/>
                    <a:pt x="20903" y="43612"/>
                  </a:cubicBezTo>
                  <a:cubicBezTo>
                    <a:pt x="22173" y="43612"/>
                    <a:pt x="23408" y="43546"/>
                    <a:pt x="24609" y="43424"/>
                  </a:cubicBezTo>
                  <a:cubicBezTo>
                    <a:pt x="42485" y="41597"/>
                    <a:pt x="52532" y="27009"/>
                    <a:pt x="52662" y="26827"/>
                  </a:cubicBezTo>
                  <a:lnTo>
                    <a:pt x="53027" y="26279"/>
                  </a:lnTo>
                  <a:lnTo>
                    <a:pt x="52479" y="25940"/>
                  </a:lnTo>
                  <a:cubicBezTo>
                    <a:pt x="45094" y="21164"/>
                    <a:pt x="43398" y="8090"/>
                    <a:pt x="43007" y="2688"/>
                  </a:cubicBezTo>
                  <a:lnTo>
                    <a:pt x="427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80"/>
            <p:cNvSpPr/>
            <p:nvPr/>
          </p:nvSpPr>
          <p:spPr>
            <a:xfrm>
              <a:off x="3962975" y="2944250"/>
              <a:ext cx="35250" cy="78975"/>
            </a:xfrm>
            <a:custGeom>
              <a:avLst/>
              <a:gdLst/>
              <a:ahLst/>
              <a:cxnLst/>
              <a:rect l="l" t="t" r="r" b="b"/>
              <a:pathLst>
                <a:path w="1410" h="3159" extrusionOk="0">
                  <a:moveTo>
                    <a:pt x="0" y="1"/>
                  </a:moveTo>
                  <a:cubicBezTo>
                    <a:pt x="0" y="1"/>
                    <a:pt x="0" y="627"/>
                    <a:pt x="27" y="1671"/>
                  </a:cubicBezTo>
                  <a:lnTo>
                    <a:pt x="53" y="2010"/>
                  </a:lnTo>
                  <a:cubicBezTo>
                    <a:pt x="79" y="2375"/>
                    <a:pt x="105" y="2741"/>
                    <a:pt x="131" y="3158"/>
                  </a:cubicBezTo>
                  <a:lnTo>
                    <a:pt x="1410" y="3080"/>
                  </a:lnTo>
                  <a:cubicBezTo>
                    <a:pt x="1384" y="2663"/>
                    <a:pt x="1357" y="2297"/>
                    <a:pt x="1331" y="1958"/>
                  </a:cubicBezTo>
                  <a:lnTo>
                    <a:pt x="1331" y="1619"/>
                  </a:lnTo>
                  <a:cubicBezTo>
                    <a:pt x="1279" y="601"/>
                    <a:pt x="1279" y="27"/>
                    <a:pt x="12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80"/>
            <p:cNvSpPr/>
            <p:nvPr/>
          </p:nvSpPr>
          <p:spPr>
            <a:xfrm>
              <a:off x="1770275" y="3445275"/>
              <a:ext cx="4037050" cy="1986600"/>
            </a:xfrm>
            <a:custGeom>
              <a:avLst/>
              <a:gdLst/>
              <a:ahLst/>
              <a:cxnLst/>
              <a:rect l="l" t="t" r="r" b="b"/>
              <a:pathLst>
                <a:path w="161482" h="79464" extrusionOk="0">
                  <a:moveTo>
                    <a:pt x="122042" y="0"/>
                  </a:moveTo>
                  <a:cubicBezTo>
                    <a:pt x="115367" y="0"/>
                    <a:pt x="107633" y="1805"/>
                    <a:pt x="98747" y="5821"/>
                  </a:cubicBezTo>
                  <a:cubicBezTo>
                    <a:pt x="98747" y="5821"/>
                    <a:pt x="87579" y="21597"/>
                    <a:pt x="68126" y="21597"/>
                  </a:cubicBezTo>
                  <a:cubicBezTo>
                    <a:pt x="63258" y="21597"/>
                    <a:pt x="57870" y="20609"/>
                    <a:pt x="52009" y="18138"/>
                  </a:cubicBezTo>
                  <a:cubicBezTo>
                    <a:pt x="52009" y="18138"/>
                    <a:pt x="1" y="18634"/>
                    <a:pt x="20668" y="79463"/>
                  </a:cubicBezTo>
                  <a:cubicBezTo>
                    <a:pt x="20668" y="79463"/>
                    <a:pt x="159237" y="42616"/>
                    <a:pt x="159524" y="42486"/>
                  </a:cubicBezTo>
                  <a:cubicBezTo>
                    <a:pt x="161481" y="41677"/>
                    <a:pt x="152191" y="21896"/>
                    <a:pt x="149007" y="16311"/>
                  </a:cubicBezTo>
                  <a:cubicBezTo>
                    <a:pt x="143326" y="6326"/>
                    <a:pt x="134540" y="0"/>
                    <a:pt x="122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80"/>
            <p:cNvSpPr/>
            <p:nvPr/>
          </p:nvSpPr>
          <p:spPr>
            <a:xfrm>
              <a:off x="2099075" y="3428875"/>
              <a:ext cx="3704975" cy="2022575"/>
            </a:xfrm>
            <a:custGeom>
              <a:avLst/>
              <a:gdLst/>
              <a:ahLst/>
              <a:cxnLst/>
              <a:rect l="l" t="t" r="r" b="b"/>
              <a:pathLst>
                <a:path w="148199" h="80903" extrusionOk="0">
                  <a:moveTo>
                    <a:pt x="108863" y="1327"/>
                  </a:moveTo>
                  <a:cubicBezTo>
                    <a:pt x="120297" y="1327"/>
                    <a:pt x="129263" y="6682"/>
                    <a:pt x="135307" y="17280"/>
                  </a:cubicBezTo>
                  <a:cubicBezTo>
                    <a:pt x="138804" y="23413"/>
                    <a:pt x="146450" y="40297"/>
                    <a:pt x="146007" y="42594"/>
                  </a:cubicBezTo>
                  <a:cubicBezTo>
                    <a:pt x="140579" y="44055"/>
                    <a:pt x="17537" y="76805"/>
                    <a:pt x="7934" y="79363"/>
                  </a:cubicBezTo>
                  <a:cubicBezTo>
                    <a:pt x="1358" y="59660"/>
                    <a:pt x="1775" y="44368"/>
                    <a:pt x="9213" y="33877"/>
                  </a:cubicBezTo>
                  <a:cubicBezTo>
                    <a:pt x="17694" y="21926"/>
                    <a:pt x="33012" y="19864"/>
                    <a:pt x="37579" y="19499"/>
                  </a:cubicBezTo>
                  <a:cubicBezTo>
                    <a:pt x="38153" y="19473"/>
                    <a:pt x="38544" y="19446"/>
                    <a:pt x="38753" y="19446"/>
                  </a:cubicBezTo>
                  <a:cubicBezTo>
                    <a:pt x="44572" y="21887"/>
                    <a:pt x="49954" y="22872"/>
                    <a:pt x="54838" y="22872"/>
                  </a:cubicBezTo>
                  <a:cubicBezTo>
                    <a:pt x="55803" y="22872"/>
                    <a:pt x="56747" y="22834"/>
                    <a:pt x="57673" y="22761"/>
                  </a:cubicBezTo>
                  <a:cubicBezTo>
                    <a:pt x="74635" y="21456"/>
                    <a:pt x="84864" y="8512"/>
                    <a:pt x="86012" y="6999"/>
                  </a:cubicBezTo>
                  <a:cubicBezTo>
                    <a:pt x="94435" y="3210"/>
                    <a:pt x="102083" y="1327"/>
                    <a:pt x="108863" y="1327"/>
                  </a:cubicBezTo>
                  <a:close/>
                  <a:moveTo>
                    <a:pt x="108941" y="0"/>
                  </a:moveTo>
                  <a:cubicBezTo>
                    <a:pt x="102396" y="0"/>
                    <a:pt x="94604" y="1714"/>
                    <a:pt x="85334" y="5903"/>
                  </a:cubicBezTo>
                  <a:lnTo>
                    <a:pt x="85177" y="5955"/>
                  </a:lnTo>
                  <a:lnTo>
                    <a:pt x="85073" y="6111"/>
                  </a:lnTo>
                  <a:cubicBezTo>
                    <a:pt x="85021" y="6164"/>
                    <a:pt x="80663" y="12244"/>
                    <a:pt x="72834" y="16732"/>
                  </a:cubicBezTo>
                  <a:cubicBezTo>
                    <a:pt x="67152" y="20000"/>
                    <a:pt x="61200" y="21635"/>
                    <a:pt x="55032" y="21635"/>
                  </a:cubicBezTo>
                  <a:cubicBezTo>
                    <a:pt x="49868" y="21635"/>
                    <a:pt x="44553" y="20489"/>
                    <a:pt x="39118" y="18194"/>
                  </a:cubicBezTo>
                  <a:lnTo>
                    <a:pt x="38988" y="18142"/>
                  </a:lnTo>
                  <a:lnTo>
                    <a:pt x="38857" y="18142"/>
                  </a:lnTo>
                  <a:cubicBezTo>
                    <a:pt x="38649" y="18142"/>
                    <a:pt x="18529" y="18507"/>
                    <a:pt x="8169" y="33121"/>
                  </a:cubicBezTo>
                  <a:cubicBezTo>
                    <a:pt x="418" y="44081"/>
                    <a:pt x="1" y="59947"/>
                    <a:pt x="6916" y="80328"/>
                  </a:cubicBezTo>
                  <a:lnTo>
                    <a:pt x="7125" y="80902"/>
                  </a:lnTo>
                  <a:lnTo>
                    <a:pt x="7699" y="80746"/>
                  </a:lnTo>
                  <a:cubicBezTo>
                    <a:pt x="49374" y="69655"/>
                    <a:pt x="146320" y="43872"/>
                    <a:pt x="146607" y="43742"/>
                  </a:cubicBezTo>
                  <a:cubicBezTo>
                    <a:pt x="146789" y="43663"/>
                    <a:pt x="147050" y="43481"/>
                    <a:pt x="147181" y="43089"/>
                  </a:cubicBezTo>
                  <a:cubicBezTo>
                    <a:pt x="148199" y="40140"/>
                    <a:pt x="138987" y="21143"/>
                    <a:pt x="136429" y="16654"/>
                  </a:cubicBezTo>
                  <a:cubicBezTo>
                    <a:pt x="131628" y="8216"/>
                    <a:pt x="123273" y="0"/>
                    <a:pt x="1089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2" name="Google Shape;3512;p80"/>
          <p:cNvGrpSpPr/>
          <p:nvPr/>
        </p:nvGrpSpPr>
        <p:grpSpPr>
          <a:xfrm rot="-1340116">
            <a:off x="8828701" y="1089692"/>
            <a:ext cx="634703" cy="1272572"/>
            <a:chOff x="2520625" y="238275"/>
            <a:chExt cx="2610425" cy="5233875"/>
          </a:xfrm>
        </p:grpSpPr>
        <p:sp>
          <p:nvSpPr>
            <p:cNvPr id="3513" name="Google Shape;3513;p80"/>
            <p:cNvSpPr/>
            <p:nvPr/>
          </p:nvSpPr>
          <p:spPr>
            <a:xfrm>
              <a:off x="3136400" y="571875"/>
              <a:ext cx="1473950" cy="2166200"/>
            </a:xfrm>
            <a:custGeom>
              <a:avLst/>
              <a:gdLst/>
              <a:ahLst/>
              <a:cxnLst/>
              <a:rect l="l" t="t" r="r" b="b"/>
              <a:pathLst>
                <a:path w="58958" h="86648" extrusionOk="0">
                  <a:moveTo>
                    <a:pt x="28687" y="0"/>
                  </a:moveTo>
                  <a:cubicBezTo>
                    <a:pt x="16931" y="0"/>
                    <a:pt x="5269" y="8775"/>
                    <a:pt x="0" y="19118"/>
                  </a:cubicBezTo>
                  <a:cubicBezTo>
                    <a:pt x="0" y="22814"/>
                    <a:pt x="275" y="30123"/>
                    <a:pt x="2261" y="37622"/>
                  </a:cubicBezTo>
                  <a:cubicBezTo>
                    <a:pt x="4584" y="46452"/>
                    <a:pt x="8429" y="52895"/>
                    <a:pt x="13773" y="56887"/>
                  </a:cubicBezTo>
                  <a:cubicBezTo>
                    <a:pt x="13879" y="56908"/>
                    <a:pt x="13984" y="56972"/>
                    <a:pt x="14048" y="57077"/>
                  </a:cubicBezTo>
                  <a:cubicBezTo>
                    <a:pt x="17195" y="59359"/>
                    <a:pt x="20850" y="60816"/>
                    <a:pt x="24990" y="61429"/>
                  </a:cubicBezTo>
                  <a:cubicBezTo>
                    <a:pt x="25286" y="61471"/>
                    <a:pt x="25497" y="61725"/>
                    <a:pt x="25434" y="62020"/>
                  </a:cubicBezTo>
                  <a:cubicBezTo>
                    <a:pt x="25413" y="62274"/>
                    <a:pt x="25180" y="62464"/>
                    <a:pt x="24927" y="62464"/>
                  </a:cubicBezTo>
                  <a:lnTo>
                    <a:pt x="24842" y="62464"/>
                  </a:lnTo>
                  <a:cubicBezTo>
                    <a:pt x="21124" y="61915"/>
                    <a:pt x="17745" y="60690"/>
                    <a:pt x="14766" y="58788"/>
                  </a:cubicBezTo>
                  <a:lnTo>
                    <a:pt x="14766" y="58788"/>
                  </a:lnTo>
                  <a:cubicBezTo>
                    <a:pt x="16287" y="62717"/>
                    <a:pt x="19371" y="72984"/>
                    <a:pt x="14808" y="81898"/>
                  </a:cubicBezTo>
                  <a:cubicBezTo>
                    <a:pt x="15822" y="82659"/>
                    <a:pt x="19054" y="84834"/>
                    <a:pt x="23723" y="85975"/>
                  </a:cubicBezTo>
                  <a:cubicBezTo>
                    <a:pt x="25369" y="86366"/>
                    <a:pt x="27307" y="86648"/>
                    <a:pt x="29477" y="86648"/>
                  </a:cubicBezTo>
                  <a:cubicBezTo>
                    <a:pt x="34100" y="86648"/>
                    <a:pt x="39778" y="85371"/>
                    <a:pt x="45945" y="81159"/>
                  </a:cubicBezTo>
                  <a:cubicBezTo>
                    <a:pt x="42755" y="72244"/>
                    <a:pt x="41720" y="59591"/>
                    <a:pt x="41720" y="59464"/>
                  </a:cubicBezTo>
                  <a:cubicBezTo>
                    <a:pt x="41699" y="59274"/>
                    <a:pt x="41784" y="59084"/>
                    <a:pt x="41931" y="58979"/>
                  </a:cubicBezTo>
                  <a:cubicBezTo>
                    <a:pt x="52853" y="51564"/>
                    <a:pt x="55007" y="35404"/>
                    <a:pt x="55324" y="32574"/>
                  </a:cubicBezTo>
                  <a:cubicBezTo>
                    <a:pt x="55240" y="32405"/>
                    <a:pt x="55176" y="32172"/>
                    <a:pt x="55240" y="32067"/>
                  </a:cubicBezTo>
                  <a:cubicBezTo>
                    <a:pt x="55578" y="31285"/>
                    <a:pt x="56000" y="30546"/>
                    <a:pt x="56422" y="29806"/>
                  </a:cubicBezTo>
                  <a:cubicBezTo>
                    <a:pt x="56951" y="28877"/>
                    <a:pt x="57542" y="27990"/>
                    <a:pt x="58070" y="27081"/>
                  </a:cubicBezTo>
                  <a:cubicBezTo>
                    <a:pt x="58662" y="26046"/>
                    <a:pt x="58957" y="24948"/>
                    <a:pt x="58746" y="23765"/>
                  </a:cubicBezTo>
                  <a:cubicBezTo>
                    <a:pt x="58657" y="23217"/>
                    <a:pt x="58434" y="22929"/>
                    <a:pt x="58061" y="22929"/>
                  </a:cubicBezTo>
                  <a:cubicBezTo>
                    <a:pt x="57901" y="22929"/>
                    <a:pt x="57715" y="22981"/>
                    <a:pt x="57500" y="23089"/>
                  </a:cubicBezTo>
                  <a:cubicBezTo>
                    <a:pt x="56993" y="23321"/>
                    <a:pt x="56422" y="23680"/>
                    <a:pt x="56127" y="24145"/>
                  </a:cubicBezTo>
                  <a:cubicBezTo>
                    <a:pt x="55535" y="25011"/>
                    <a:pt x="55134" y="26004"/>
                    <a:pt x="54648" y="26933"/>
                  </a:cubicBezTo>
                  <a:cubicBezTo>
                    <a:pt x="54500" y="27208"/>
                    <a:pt x="54289" y="27588"/>
                    <a:pt x="54057" y="27631"/>
                  </a:cubicBezTo>
                  <a:cubicBezTo>
                    <a:pt x="54001" y="27643"/>
                    <a:pt x="53947" y="27649"/>
                    <a:pt x="53896" y="27649"/>
                  </a:cubicBezTo>
                  <a:cubicBezTo>
                    <a:pt x="53514" y="27649"/>
                    <a:pt x="53241" y="27324"/>
                    <a:pt x="53148" y="26933"/>
                  </a:cubicBezTo>
                  <a:cubicBezTo>
                    <a:pt x="53043" y="26342"/>
                    <a:pt x="53022" y="25751"/>
                    <a:pt x="52916" y="25159"/>
                  </a:cubicBezTo>
                  <a:cubicBezTo>
                    <a:pt x="51458" y="16224"/>
                    <a:pt x="47593" y="7077"/>
                    <a:pt x="39228" y="2620"/>
                  </a:cubicBezTo>
                  <a:cubicBezTo>
                    <a:pt x="35823" y="807"/>
                    <a:pt x="32251" y="0"/>
                    <a:pt x="28687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80"/>
            <p:cNvSpPr/>
            <p:nvPr/>
          </p:nvSpPr>
          <p:spPr>
            <a:xfrm>
              <a:off x="3461700" y="1363450"/>
              <a:ext cx="1085275" cy="1400800"/>
            </a:xfrm>
            <a:custGeom>
              <a:avLst/>
              <a:gdLst/>
              <a:ahLst/>
              <a:cxnLst/>
              <a:rect l="l" t="t" r="r" b="b"/>
              <a:pathLst>
                <a:path w="43411" h="56032" extrusionOk="0">
                  <a:moveTo>
                    <a:pt x="42866" y="1"/>
                  </a:moveTo>
                  <a:cubicBezTo>
                    <a:pt x="42604" y="1"/>
                    <a:pt x="42353" y="206"/>
                    <a:pt x="42333" y="488"/>
                  </a:cubicBezTo>
                  <a:cubicBezTo>
                    <a:pt x="42333" y="509"/>
                    <a:pt x="42333" y="657"/>
                    <a:pt x="42312" y="911"/>
                  </a:cubicBezTo>
                  <a:cubicBezTo>
                    <a:pt x="41995" y="3741"/>
                    <a:pt x="39841" y="19901"/>
                    <a:pt x="28919" y="27316"/>
                  </a:cubicBezTo>
                  <a:cubicBezTo>
                    <a:pt x="28772" y="27421"/>
                    <a:pt x="28687" y="27611"/>
                    <a:pt x="28708" y="27801"/>
                  </a:cubicBezTo>
                  <a:cubicBezTo>
                    <a:pt x="28708" y="27928"/>
                    <a:pt x="29743" y="40581"/>
                    <a:pt x="32933" y="49496"/>
                  </a:cubicBezTo>
                  <a:cubicBezTo>
                    <a:pt x="26766" y="53708"/>
                    <a:pt x="21088" y="54985"/>
                    <a:pt x="16465" y="54985"/>
                  </a:cubicBezTo>
                  <a:cubicBezTo>
                    <a:pt x="14295" y="54985"/>
                    <a:pt x="12357" y="54703"/>
                    <a:pt x="10711" y="54312"/>
                  </a:cubicBezTo>
                  <a:cubicBezTo>
                    <a:pt x="6042" y="53171"/>
                    <a:pt x="2810" y="50996"/>
                    <a:pt x="1796" y="50235"/>
                  </a:cubicBezTo>
                  <a:cubicBezTo>
                    <a:pt x="6359" y="41321"/>
                    <a:pt x="3275" y="31054"/>
                    <a:pt x="1754" y="27125"/>
                  </a:cubicBezTo>
                  <a:cubicBezTo>
                    <a:pt x="1395" y="26175"/>
                    <a:pt x="1120" y="25605"/>
                    <a:pt x="1078" y="25478"/>
                  </a:cubicBezTo>
                  <a:cubicBezTo>
                    <a:pt x="1057" y="25457"/>
                    <a:pt x="1057" y="25436"/>
                    <a:pt x="1036" y="25414"/>
                  </a:cubicBezTo>
                  <a:cubicBezTo>
                    <a:pt x="972" y="25309"/>
                    <a:pt x="867" y="25245"/>
                    <a:pt x="761" y="25224"/>
                  </a:cubicBezTo>
                  <a:cubicBezTo>
                    <a:pt x="704" y="25205"/>
                    <a:pt x="647" y="25195"/>
                    <a:pt x="590" y="25195"/>
                  </a:cubicBezTo>
                  <a:cubicBezTo>
                    <a:pt x="521" y="25195"/>
                    <a:pt x="451" y="25211"/>
                    <a:pt x="381" y="25245"/>
                  </a:cubicBezTo>
                  <a:cubicBezTo>
                    <a:pt x="106" y="25372"/>
                    <a:pt x="1" y="25668"/>
                    <a:pt x="128" y="25942"/>
                  </a:cubicBezTo>
                  <a:cubicBezTo>
                    <a:pt x="128" y="25942"/>
                    <a:pt x="128" y="25964"/>
                    <a:pt x="149" y="26006"/>
                  </a:cubicBezTo>
                  <a:cubicBezTo>
                    <a:pt x="592" y="26999"/>
                    <a:pt x="6211" y="39863"/>
                    <a:pt x="677" y="50151"/>
                  </a:cubicBezTo>
                  <a:cubicBezTo>
                    <a:pt x="550" y="50362"/>
                    <a:pt x="592" y="50636"/>
                    <a:pt x="782" y="50805"/>
                  </a:cubicBezTo>
                  <a:cubicBezTo>
                    <a:pt x="951" y="50932"/>
                    <a:pt x="4521" y="53890"/>
                    <a:pt x="10415" y="55326"/>
                  </a:cubicBezTo>
                  <a:cubicBezTo>
                    <a:pt x="12134" y="55732"/>
                    <a:pt x="14153" y="56031"/>
                    <a:pt x="16423" y="56031"/>
                  </a:cubicBezTo>
                  <a:cubicBezTo>
                    <a:pt x="16636" y="56031"/>
                    <a:pt x="16851" y="56028"/>
                    <a:pt x="17069" y="56023"/>
                  </a:cubicBezTo>
                  <a:cubicBezTo>
                    <a:pt x="21843" y="55939"/>
                    <a:pt x="27631" y="54502"/>
                    <a:pt x="33884" y="50129"/>
                  </a:cubicBezTo>
                  <a:cubicBezTo>
                    <a:pt x="34074" y="49982"/>
                    <a:pt x="34158" y="49728"/>
                    <a:pt x="34074" y="49517"/>
                  </a:cubicBezTo>
                  <a:cubicBezTo>
                    <a:pt x="31095" y="41490"/>
                    <a:pt x="29955" y="30019"/>
                    <a:pt x="29786" y="28013"/>
                  </a:cubicBezTo>
                  <a:cubicBezTo>
                    <a:pt x="41256" y="19964"/>
                    <a:pt x="43199" y="2685"/>
                    <a:pt x="43368" y="742"/>
                  </a:cubicBezTo>
                  <a:cubicBezTo>
                    <a:pt x="43389" y="636"/>
                    <a:pt x="43389" y="573"/>
                    <a:pt x="43389" y="573"/>
                  </a:cubicBezTo>
                  <a:cubicBezTo>
                    <a:pt x="43410" y="277"/>
                    <a:pt x="43199" y="23"/>
                    <a:pt x="42904" y="2"/>
                  </a:cubicBezTo>
                  <a:cubicBezTo>
                    <a:pt x="42891" y="1"/>
                    <a:pt x="42878" y="1"/>
                    <a:pt x="42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80"/>
            <p:cNvSpPr/>
            <p:nvPr/>
          </p:nvSpPr>
          <p:spPr>
            <a:xfrm>
              <a:off x="3093100" y="238275"/>
              <a:ext cx="1545775" cy="1154075"/>
            </a:xfrm>
            <a:custGeom>
              <a:avLst/>
              <a:gdLst/>
              <a:ahLst/>
              <a:cxnLst/>
              <a:rect l="l" t="t" r="r" b="b"/>
              <a:pathLst>
                <a:path w="61831" h="46163" extrusionOk="0">
                  <a:moveTo>
                    <a:pt x="42602" y="1"/>
                  </a:moveTo>
                  <a:cubicBezTo>
                    <a:pt x="29433" y="1"/>
                    <a:pt x="10561" y="972"/>
                    <a:pt x="5281" y="2803"/>
                  </a:cubicBezTo>
                  <a:cubicBezTo>
                    <a:pt x="4310" y="3163"/>
                    <a:pt x="3422" y="3796"/>
                    <a:pt x="2514" y="4346"/>
                  </a:cubicBezTo>
                  <a:cubicBezTo>
                    <a:pt x="1373" y="5022"/>
                    <a:pt x="0" y="25068"/>
                    <a:pt x="211" y="32124"/>
                  </a:cubicBezTo>
                  <a:cubicBezTo>
                    <a:pt x="148" y="32440"/>
                    <a:pt x="148" y="32821"/>
                    <a:pt x="211" y="33138"/>
                  </a:cubicBezTo>
                  <a:cubicBezTo>
                    <a:pt x="275" y="33391"/>
                    <a:pt x="465" y="33560"/>
                    <a:pt x="676" y="33602"/>
                  </a:cubicBezTo>
                  <a:cubicBezTo>
                    <a:pt x="700" y="33605"/>
                    <a:pt x="724" y="33606"/>
                    <a:pt x="747" y="33606"/>
                  </a:cubicBezTo>
                  <a:cubicBezTo>
                    <a:pt x="913" y="33606"/>
                    <a:pt x="1075" y="33542"/>
                    <a:pt x="1204" y="33412"/>
                  </a:cubicBezTo>
                  <a:cubicBezTo>
                    <a:pt x="1416" y="33159"/>
                    <a:pt x="1542" y="32821"/>
                    <a:pt x="1690" y="32525"/>
                  </a:cubicBezTo>
                  <a:cubicBezTo>
                    <a:pt x="1711" y="32504"/>
                    <a:pt x="1711" y="32483"/>
                    <a:pt x="1732" y="32462"/>
                  </a:cubicBezTo>
                  <a:cubicBezTo>
                    <a:pt x="7001" y="22119"/>
                    <a:pt x="18663" y="13344"/>
                    <a:pt x="30419" y="13344"/>
                  </a:cubicBezTo>
                  <a:cubicBezTo>
                    <a:pt x="33983" y="13344"/>
                    <a:pt x="37555" y="14151"/>
                    <a:pt x="40960" y="15964"/>
                  </a:cubicBezTo>
                  <a:cubicBezTo>
                    <a:pt x="49325" y="20421"/>
                    <a:pt x="53190" y="29568"/>
                    <a:pt x="54648" y="38503"/>
                  </a:cubicBezTo>
                  <a:cubicBezTo>
                    <a:pt x="54754" y="39095"/>
                    <a:pt x="54775" y="39686"/>
                    <a:pt x="54880" y="40277"/>
                  </a:cubicBezTo>
                  <a:cubicBezTo>
                    <a:pt x="54973" y="40668"/>
                    <a:pt x="55246" y="40993"/>
                    <a:pt x="55628" y="40993"/>
                  </a:cubicBezTo>
                  <a:cubicBezTo>
                    <a:pt x="55679" y="40993"/>
                    <a:pt x="55733" y="40987"/>
                    <a:pt x="55789" y="40975"/>
                  </a:cubicBezTo>
                  <a:cubicBezTo>
                    <a:pt x="56021" y="40932"/>
                    <a:pt x="56232" y="40552"/>
                    <a:pt x="56380" y="40277"/>
                  </a:cubicBezTo>
                  <a:cubicBezTo>
                    <a:pt x="56866" y="39348"/>
                    <a:pt x="57267" y="38355"/>
                    <a:pt x="57859" y="37489"/>
                  </a:cubicBezTo>
                  <a:cubicBezTo>
                    <a:pt x="58154" y="37024"/>
                    <a:pt x="58725" y="36665"/>
                    <a:pt x="59232" y="36433"/>
                  </a:cubicBezTo>
                  <a:cubicBezTo>
                    <a:pt x="59447" y="36325"/>
                    <a:pt x="59633" y="36273"/>
                    <a:pt x="59793" y="36273"/>
                  </a:cubicBezTo>
                  <a:cubicBezTo>
                    <a:pt x="60166" y="36273"/>
                    <a:pt x="60389" y="36561"/>
                    <a:pt x="60478" y="37109"/>
                  </a:cubicBezTo>
                  <a:cubicBezTo>
                    <a:pt x="60689" y="38292"/>
                    <a:pt x="60394" y="39411"/>
                    <a:pt x="59802" y="40425"/>
                  </a:cubicBezTo>
                  <a:cubicBezTo>
                    <a:pt x="59274" y="41334"/>
                    <a:pt x="58683" y="42221"/>
                    <a:pt x="58154" y="43150"/>
                  </a:cubicBezTo>
                  <a:cubicBezTo>
                    <a:pt x="57732" y="43890"/>
                    <a:pt x="57310" y="44629"/>
                    <a:pt x="56972" y="45411"/>
                  </a:cubicBezTo>
                  <a:cubicBezTo>
                    <a:pt x="56908" y="45516"/>
                    <a:pt x="56972" y="45749"/>
                    <a:pt x="57056" y="45918"/>
                  </a:cubicBezTo>
                  <a:cubicBezTo>
                    <a:pt x="57098" y="46023"/>
                    <a:pt x="57141" y="46087"/>
                    <a:pt x="57204" y="46129"/>
                  </a:cubicBezTo>
                  <a:cubicBezTo>
                    <a:pt x="57242" y="46152"/>
                    <a:pt x="57288" y="46162"/>
                    <a:pt x="57339" y="46162"/>
                  </a:cubicBezTo>
                  <a:cubicBezTo>
                    <a:pt x="57519" y="46162"/>
                    <a:pt x="57767" y="46042"/>
                    <a:pt x="57964" y="45960"/>
                  </a:cubicBezTo>
                  <a:cubicBezTo>
                    <a:pt x="58028" y="45939"/>
                    <a:pt x="58070" y="45833"/>
                    <a:pt x="58112" y="45749"/>
                  </a:cubicBezTo>
                  <a:cubicBezTo>
                    <a:pt x="58133" y="45727"/>
                    <a:pt x="58154" y="45685"/>
                    <a:pt x="58176" y="45643"/>
                  </a:cubicBezTo>
                  <a:cubicBezTo>
                    <a:pt x="59105" y="44080"/>
                    <a:pt x="60035" y="42517"/>
                    <a:pt x="60922" y="40911"/>
                  </a:cubicBezTo>
                  <a:cubicBezTo>
                    <a:pt x="61471" y="39939"/>
                    <a:pt x="61830" y="38883"/>
                    <a:pt x="61788" y="37743"/>
                  </a:cubicBezTo>
                  <a:cubicBezTo>
                    <a:pt x="61746" y="37362"/>
                    <a:pt x="61788" y="36940"/>
                    <a:pt x="61640" y="36623"/>
                  </a:cubicBezTo>
                  <a:cubicBezTo>
                    <a:pt x="61133" y="35525"/>
                    <a:pt x="61175" y="34384"/>
                    <a:pt x="61154" y="33243"/>
                  </a:cubicBezTo>
                  <a:cubicBezTo>
                    <a:pt x="61006" y="26948"/>
                    <a:pt x="60964" y="20653"/>
                    <a:pt x="59718" y="14464"/>
                  </a:cubicBezTo>
                  <a:cubicBezTo>
                    <a:pt x="58978" y="10662"/>
                    <a:pt x="58345" y="6859"/>
                    <a:pt x="57331" y="3120"/>
                  </a:cubicBezTo>
                  <a:cubicBezTo>
                    <a:pt x="56866" y="1367"/>
                    <a:pt x="55873" y="649"/>
                    <a:pt x="54162" y="438"/>
                  </a:cubicBezTo>
                  <a:cubicBezTo>
                    <a:pt x="51881" y="144"/>
                    <a:pt x="47663" y="1"/>
                    <a:pt x="426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80"/>
            <p:cNvSpPr/>
            <p:nvPr/>
          </p:nvSpPr>
          <p:spPr>
            <a:xfrm>
              <a:off x="3159625" y="1035575"/>
              <a:ext cx="1204625" cy="441000"/>
            </a:xfrm>
            <a:custGeom>
              <a:avLst/>
              <a:gdLst/>
              <a:ahLst/>
              <a:cxnLst/>
              <a:rect l="l" t="t" r="r" b="b"/>
              <a:pathLst>
                <a:path w="48185" h="17640" extrusionOk="0">
                  <a:moveTo>
                    <a:pt x="25519" y="4668"/>
                  </a:moveTo>
                  <a:cubicBezTo>
                    <a:pt x="26152" y="4921"/>
                    <a:pt x="26744" y="5238"/>
                    <a:pt x="27230" y="5682"/>
                  </a:cubicBezTo>
                  <a:cubicBezTo>
                    <a:pt x="29046" y="7266"/>
                    <a:pt x="30039" y="10139"/>
                    <a:pt x="29659" y="12653"/>
                  </a:cubicBezTo>
                  <a:cubicBezTo>
                    <a:pt x="29427" y="14195"/>
                    <a:pt x="28624" y="15462"/>
                    <a:pt x="27441" y="16138"/>
                  </a:cubicBezTo>
                  <a:cubicBezTo>
                    <a:pt x="26919" y="16436"/>
                    <a:pt x="26348" y="16584"/>
                    <a:pt x="25791" y="16584"/>
                  </a:cubicBezTo>
                  <a:cubicBezTo>
                    <a:pt x="25245" y="16584"/>
                    <a:pt x="24712" y="16442"/>
                    <a:pt x="24251" y="16159"/>
                  </a:cubicBezTo>
                  <a:cubicBezTo>
                    <a:pt x="23237" y="15504"/>
                    <a:pt x="22878" y="14490"/>
                    <a:pt x="22688" y="13138"/>
                  </a:cubicBezTo>
                  <a:cubicBezTo>
                    <a:pt x="22287" y="10308"/>
                    <a:pt x="22984" y="6463"/>
                    <a:pt x="25519" y="4668"/>
                  </a:cubicBezTo>
                  <a:close/>
                  <a:moveTo>
                    <a:pt x="41406" y="0"/>
                  </a:moveTo>
                  <a:cubicBezTo>
                    <a:pt x="37256" y="0"/>
                    <a:pt x="33687" y="446"/>
                    <a:pt x="30440" y="1351"/>
                  </a:cubicBezTo>
                  <a:cubicBezTo>
                    <a:pt x="28349" y="1943"/>
                    <a:pt x="26723" y="2640"/>
                    <a:pt x="25371" y="3506"/>
                  </a:cubicBezTo>
                  <a:cubicBezTo>
                    <a:pt x="24420" y="3210"/>
                    <a:pt x="23427" y="3041"/>
                    <a:pt x="22456" y="2914"/>
                  </a:cubicBezTo>
                  <a:cubicBezTo>
                    <a:pt x="21375" y="2752"/>
                    <a:pt x="20237" y="2672"/>
                    <a:pt x="19013" y="2672"/>
                  </a:cubicBezTo>
                  <a:cubicBezTo>
                    <a:pt x="18012" y="2672"/>
                    <a:pt x="16954" y="2725"/>
                    <a:pt x="15823" y="2830"/>
                  </a:cubicBezTo>
                  <a:cubicBezTo>
                    <a:pt x="10605" y="3316"/>
                    <a:pt x="5113" y="4140"/>
                    <a:pt x="339" y="6822"/>
                  </a:cubicBezTo>
                  <a:cubicBezTo>
                    <a:pt x="85" y="6970"/>
                    <a:pt x="1" y="7287"/>
                    <a:pt x="149" y="7540"/>
                  </a:cubicBezTo>
                  <a:cubicBezTo>
                    <a:pt x="233" y="7709"/>
                    <a:pt x="412" y="7803"/>
                    <a:pt x="596" y="7803"/>
                  </a:cubicBezTo>
                  <a:cubicBezTo>
                    <a:pt x="689" y="7803"/>
                    <a:pt x="782" y="7780"/>
                    <a:pt x="867" y="7731"/>
                  </a:cubicBezTo>
                  <a:cubicBezTo>
                    <a:pt x="5451" y="5153"/>
                    <a:pt x="10816" y="4351"/>
                    <a:pt x="15907" y="3886"/>
                  </a:cubicBezTo>
                  <a:cubicBezTo>
                    <a:pt x="17021" y="3780"/>
                    <a:pt x="18063" y="3726"/>
                    <a:pt x="19047" y="3726"/>
                  </a:cubicBezTo>
                  <a:cubicBezTo>
                    <a:pt x="20209" y="3726"/>
                    <a:pt x="21289" y="3801"/>
                    <a:pt x="22308" y="3949"/>
                  </a:cubicBezTo>
                  <a:cubicBezTo>
                    <a:pt x="22984" y="4034"/>
                    <a:pt x="23660" y="4161"/>
                    <a:pt x="24293" y="4309"/>
                  </a:cubicBezTo>
                  <a:cubicBezTo>
                    <a:pt x="21885" y="6484"/>
                    <a:pt x="21209" y="10287"/>
                    <a:pt x="21653" y="13286"/>
                  </a:cubicBezTo>
                  <a:cubicBezTo>
                    <a:pt x="21843" y="14638"/>
                    <a:pt x="22244" y="16138"/>
                    <a:pt x="23702" y="17046"/>
                  </a:cubicBezTo>
                  <a:cubicBezTo>
                    <a:pt x="24327" y="17429"/>
                    <a:pt x="25048" y="17639"/>
                    <a:pt x="25774" y="17639"/>
                  </a:cubicBezTo>
                  <a:cubicBezTo>
                    <a:pt x="25808" y="17639"/>
                    <a:pt x="25843" y="17639"/>
                    <a:pt x="25878" y="17638"/>
                  </a:cubicBezTo>
                  <a:cubicBezTo>
                    <a:pt x="26596" y="17617"/>
                    <a:pt x="27314" y="17427"/>
                    <a:pt x="27969" y="17046"/>
                  </a:cubicBezTo>
                  <a:cubicBezTo>
                    <a:pt x="29427" y="16222"/>
                    <a:pt x="30419" y="14659"/>
                    <a:pt x="30715" y="12800"/>
                  </a:cubicBezTo>
                  <a:cubicBezTo>
                    <a:pt x="31138" y="9906"/>
                    <a:pt x="30018" y="6738"/>
                    <a:pt x="27927" y="4879"/>
                  </a:cubicBezTo>
                  <a:cubicBezTo>
                    <a:pt x="27525" y="4520"/>
                    <a:pt x="27082" y="4224"/>
                    <a:pt x="26596" y="3992"/>
                  </a:cubicBezTo>
                  <a:cubicBezTo>
                    <a:pt x="27715" y="3358"/>
                    <a:pt x="29067" y="2830"/>
                    <a:pt x="30715" y="2365"/>
                  </a:cubicBezTo>
                  <a:cubicBezTo>
                    <a:pt x="33865" y="1492"/>
                    <a:pt x="37345" y="1055"/>
                    <a:pt x="41391" y="1055"/>
                  </a:cubicBezTo>
                  <a:cubicBezTo>
                    <a:pt x="43315" y="1055"/>
                    <a:pt x="45367" y="1154"/>
                    <a:pt x="47572" y="1351"/>
                  </a:cubicBezTo>
                  <a:cubicBezTo>
                    <a:pt x="47586" y="1352"/>
                    <a:pt x="47599" y="1353"/>
                    <a:pt x="47613" y="1353"/>
                  </a:cubicBezTo>
                  <a:cubicBezTo>
                    <a:pt x="47891" y="1353"/>
                    <a:pt x="48123" y="1147"/>
                    <a:pt x="48163" y="865"/>
                  </a:cubicBezTo>
                  <a:cubicBezTo>
                    <a:pt x="48185" y="570"/>
                    <a:pt x="47973" y="316"/>
                    <a:pt x="47678" y="295"/>
                  </a:cubicBezTo>
                  <a:cubicBezTo>
                    <a:pt x="45441" y="99"/>
                    <a:pt x="43359" y="0"/>
                    <a:pt x="414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80"/>
            <p:cNvSpPr/>
            <p:nvPr/>
          </p:nvSpPr>
          <p:spPr>
            <a:xfrm>
              <a:off x="3227750" y="1206725"/>
              <a:ext cx="415125" cy="228675"/>
            </a:xfrm>
            <a:custGeom>
              <a:avLst/>
              <a:gdLst/>
              <a:ahLst/>
              <a:cxnLst/>
              <a:rect l="l" t="t" r="r" b="b"/>
              <a:pathLst>
                <a:path w="16605" h="9147" extrusionOk="0">
                  <a:moveTo>
                    <a:pt x="8435" y="1068"/>
                  </a:moveTo>
                  <a:cubicBezTo>
                    <a:pt x="10641" y="1068"/>
                    <a:pt x="12945" y="2025"/>
                    <a:pt x="15295" y="3926"/>
                  </a:cubicBezTo>
                  <a:cubicBezTo>
                    <a:pt x="14429" y="4962"/>
                    <a:pt x="11788" y="7792"/>
                    <a:pt x="8281" y="8067"/>
                  </a:cubicBezTo>
                  <a:cubicBezTo>
                    <a:pt x="8090" y="8082"/>
                    <a:pt x="7898" y="8090"/>
                    <a:pt x="7707" y="8090"/>
                  </a:cubicBezTo>
                  <a:cubicBezTo>
                    <a:pt x="5518" y="8090"/>
                    <a:pt x="3366" y="7089"/>
                    <a:pt x="1268" y="5088"/>
                  </a:cubicBezTo>
                  <a:cubicBezTo>
                    <a:pt x="1944" y="4159"/>
                    <a:pt x="4057" y="1666"/>
                    <a:pt x="7267" y="1159"/>
                  </a:cubicBezTo>
                  <a:cubicBezTo>
                    <a:pt x="7653" y="1099"/>
                    <a:pt x="8043" y="1068"/>
                    <a:pt x="8435" y="1068"/>
                  </a:cubicBezTo>
                  <a:close/>
                  <a:moveTo>
                    <a:pt x="8439" y="1"/>
                  </a:moveTo>
                  <a:cubicBezTo>
                    <a:pt x="7997" y="1"/>
                    <a:pt x="7557" y="35"/>
                    <a:pt x="7120" y="103"/>
                  </a:cubicBezTo>
                  <a:cubicBezTo>
                    <a:pt x="2705" y="800"/>
                    <a:pt x="233" y="4708"/>
                    <a:pt x="128" y="4877"/>
                  </a:cubicBezTo>
                  <a:cubicBezTo>
                    <a:pt x="1" y="5088"/>
                    <a:pt x="43" y="5342"/>
                    <a:pt x="212" y="5532"/>
                  </a:cubicBezTo>
                  <a:cubicBezTo>
                    <a:pt x="2602" y="7922"/>
                    <a:pt x="5093" y="9146"/>
                    <a:pt x="7664" y="9146"/>
                  </a:cubicBezTo>
                  <a:cubicBezTo>
                    <a:pt x="7729" y="9146"/>
                    <a:pt x="7794" y="9146"/>
                    <a:pt x="7859" y="9144"/>
                  </a:cubicBezTo>
                  <a:cubicBezTo>
                    <a:pt x="8028" y="9144"/>
                    <a:pt x="8197" y="9144"/>
                    <a:pt x="8366" y="9123"/>
                  </a:cubicBezTo>
                  <a:cubicBezTo>
                    <a:pt x="13140" y="8743"/>
                    <a:pt x="16309" y="4349"/>
                    <a:pt x="16456" y="4159"/>
                  </a:cubicBezTo>
                  <a:cubicBezTo>
                    <a:pt x="16604" y="3926"/>
                    <a:pt x="16583" y="3631"/>
                    <a:pt x="16372" y="3441"/>
                  </a:cubicBezTo>
                  <a:cubicBezTo>
                    <a:pt x="13669" y="1152"/>
                    <a:pt x="11011" y="1"/>
                    <a:pt x="84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80"/>
            <p:cNvSpPr/>
            <p:nvPr/>
          </p:nvSpPr>
          <p:spPr>
            <a:xfrm>
              <a:off x="3337600" y="1224575"/>
              <a:ext cx="195425" cy="193350"/>
            </a:xfrm>
            <a:custGeom>
              <a:avLst/>
              <a:gdLst/>
              <a:ahLst/>
              <a:cxnLst/>
              <a:rect l="l" t="t" r="r" b="b"/>
              <a:pathLst>
                <a:path w="7817" h="7734" extrusionOk="0">
                  <a:moveTo>
                    <a:pt x="3902" y="1"/>
                  </a:moveTo>
                  <a:cubicBezTo>
                    <a:pt x="3876" y="1"/>
                    <a:pt x="3850" y="1"/>
                    <a:pt x="3824" y="2"/>
                  </a:cubicBezTo>
                  <a:cubicBezTo>
                    <a:pt x="1691" y="44"/>
                    <a:pt x="1" y="1818"/>
                    <a:pt x="43" y="3952"/>
                  </a:cubicBezTo>
                  <a:cubicBezTo>
                    <a:pt x="85" y="6059"/>
                    <a:pt x="1816" y="7734"/>
                    <a:pt x="3915" y="7734"/>
                  </a:cubicBezTo>
                  <a:cubicBezTo>
                    <a:pt x="3941" y="7734"/>
                    <a:pt x="3967" y="7734"/>
                    <a:pt x="3993" y="7733"/>
                  </a:cubicBezTo>
                  <a:cubicBezTo>
                    <a:pt x="6127" y="7691"/>
                    <a:pt x="7816" y="5916"/>
                    <a:pt x="7774" y="3783"/>
                  </a:cubicBezTo>
                  <a:cubicBezTo>
                    <a:pt x="7733" y="1675"/>
                    <a:pt x="6001" y="1"/>
                    <a:pt x="3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80"/>
            <p:cNvSpPr/>
            <p:nvPr/>
          </p:nvSpPr>
          <p:spPr>
            <a:xfrm>
              <a:off x="3966575" y="1120425"/>
              <a:ext cx="415625" cy="227825"/>
            </a:xfrm>
            <a:custGeom>
              <a:avLst/>
              <a:gdLst/>
              <a:ahLst/>
              <a:cxnLst/>
              <a:rect l="l" t="t" r="r" b="b"/>
              <a:pathLst>
                <a:path w="16625" h="9113" extrusionOk="0">
                  <a:moveTo>
                    <a:pt x="8636" y="1056"/>
                  </a:moveTo>
                  <a:cubicBezTo>
                    <a:pt x="8736" y="1056"/>
                    <a:pt x="8836" y="1058"/>
                    <a:pt x="8936" y="1062"/>
                  </a:cubicBezTo>
                  <a:cubicBezTo>
                    <a:pt x="12189" y="1189"/>
                    <a:pt x="14597" y="3428"/>
                    <a:pt x="15378" y="4273"/>
                  </a:cubicBezTo>
                  <a:cubicBezTo>
                    <a:pt x="13372" y="6681"/>
                    <a:pt x="11154" y="7970"/>
                    <a:pt x="8767" y="8054"/>
                  </a:cubicBezTo>
                  <a:lnTo>
                    <a:pt x="8661" y="8054"/>
                  </a:lnTo>
                  <a:cubicBezTo>
                    <a:pt x="8617" y="8055"/>
                    <a:pt x="8573" y="8056"/>
                    <a:pt x="8529" y="8056"/>
                  </a:cubicBezTo>
                  <a:cubicBezTo>
                    <a:pt x="5123" y="8056"/>
                    <a:pt x="2269" y="5656"/>
                    <a:pt x="1310" y="4738"/>
                  </a:cubicBezTo>
                  <a:cubicBezTo>
                    <a:pt x="3705" y="2302"/>
                    <a:pt x="6178" y="1056"/>
                    <a:pt x="8636" y="1056"/>
                  </a:cubicBezTo>
                  <a:close/>
                  <a:moveTo>
                    <a:pt x="8693" y="1"/>
                  </a:moveTo>
                  <a:cubicBezTo>
                    <a:pt x="5777" y="1"/>
                    <a:pt x="2905" y="1460"/>
                    <a:pt x="190" y="4379"/>
                  </a:cubicBezTo>
                  <a:cubicBezTo>
                    <a:pt x="0" y="4590"/>
                    <a:pt x="0" y="4907"/>
                    <a:pt x="190" y="5097"/>
                  </a:cubicBezTo>
                  <a:cubicBezTo>
                    <a:pt x="336" y="5264"/>
                    <a:pt x="3856" y="9113"/>
                    <a:pt x="8496" y="9113"/>
                  </a:cubicBezTo>
                  <a:cubicBezTo>
                    <a:pt x="8558" y="9113"/>
                    <a:pt x="8620" y="9112"/>
                    <a:pt x="8682" y="9111"/>
                  </a:cubicBezTo>
                  <a:lnTo>
                    <a:pt x="8809" y="9111"/>
                  </a:lnTo>
                  <a:cubicBezTo>
                    <a:pt x="11618" y="9005"/>
                    <a:pt x="14196" y="7484"/>
                    <a:pt x="16477" y="4569"/>
                  </a:cubicBezTo>
                  <a:cubicBezTo>
                    <a:pt x="16625" y="4379"/>
                    <a:pt x="16625" y="4104"/>
                    <a:pt x="16477" y="3914"/>
                  </a:cubicBezTo>
                  <a:cubicBezTo>
                    <a:pt x="16350" y="3766"/>
                    <a:pt x="13456" y="175"/>
                    <a:pt x="8999" y="6"/>
                  </a:cubicBezTo>
                  <a:cubicBezTo>
                    <a:pt x="8897" y="3"/>
                    <a:pt x="8795" y="1"/>
                    <a:pt x="86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80"/>
            <p:cNvSpPr/>
            <p:nvPr/>
          </p:nvSpPr>
          <p:spPr>
            <a:xfrm>
              <a:off x="4073250" y="1138125"/>
              <a:ext cx="202800" cy="193575"/>
            </a:xfrm>
            <a:custGeom>
              <a:avLst/>
              <a:gdLst/>
              <a:ahLst/>
              <a:cxnLst/>
              <a:rect l="l" t="t" r="r" b="b"/>
              <a:pathLst>
                <a:path w="8112" h="7743" extrusionOk="0">
                  <a:moveTo>
                    <a:pt x="4052" y="1"/>
                  </a:moveTo>
                  <a:cubicBezTo>
                    <a:pt x="3935" y="1"/>
                    <a:pt x="3816" y="6"/>
                    <a:pt x="3697" y="16"/>
                  </a:cubicBezTo>
                  <a:cubicBezTo>
                    <a:pt x="1563" y="228"/>
                    <a:pt x="0" y="2108"/>
                    <a:pt x="212" y="4241"/>
                  </a:cubicBezTo>
                  <a:cubicBezTo>
                    <a:pt x="391" y="6237"/>
                    <a:pt x="2098" y="7742"/>
                    <a:pt x="4067" y="7742"/>
                  </a:cubicBezTo>
                  <a:cubicBezTo>
                    <a:pt x="4182" y="7742"/>
                    <a:pt x="4298" y="7737"/>
                    <a:pt x="4415" y="7727"/>
                  </a:cubicBezTo>
                  <a:cubicBezTo>
                    <a:pt x="6549" y="7515"/>
                    <a:pt x="8112" y="5635"/>
                    <a:pt x="7901" y="3502"/>
                  </a:cubicBezTo>
                  <a:cubicBezTo>
                    <a:pt x="7721" y="1488"/>
                    <a:pt x="6035" y="1"/>
                    <a:pt x="40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80"/>
            <p:cNvSpPr/>
            <p:nvPr/>
          </p:nvSpPr>
          <p:spPr>
            <a:xfrm>
              <a:off x="3614850" y="1595125"/>
              <a:ext cx="409300" cy="229375"/>
            </a:xfrm>
            <a:custGeom>
              <a:avLst/>
              <a:gdLst/>
              <a:ahLst/>
              <a:cxnLst/>
              <a:rect l="l" t="t" r="r" b="b"/>
              <a:pathLst>
                <a:path w="16372" h="9175" extrusionOk="0">
                  <a:moveTo>
                    <a:pt x="8422" y="0"/>
                  </a:moveTo>
                  <a:cubicBezTo>
                    <a:pt x="5795" y="0"/>
                    <a:pt x="2821" y="1197"/>
                    <a:pt x="1" y="4994"/>
                  </a:cubicBezTo>
                  <a:cubicBezTo>
                    <a:pt x="1" y="4994"/>
                    <a:pt x="3823" y="9175"/>
                    <a:pt x="8383" y="9175"/>
                  </a:cubicBezTo>
                  <a:cubicBezTo>
                    <a:pt x="10997" y="9175"/>
                    <a:pt x="13854" y="7800"/>
                    <a:pt x="16372" y="3473"/>
                  </a:cubicBezTo>
                  <a:cubicBezTo>
                    <a:pt x="16372" y="3473"/>
                    <a:pt x="12899" y="0"/>
                    <a:pt x="8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80"/>
            <p:cNvSpPr/>
            <p:nvPr/>
          </p:nvSpPr>
          <p:spPr>
            <a:xfrm>
              <a:off x="3109475" y="973200"/>
              <a:ext cx="663825" cy="1160300"/>
            </a:xfrm>
            <a:custGeom>
              <a:avLst/>
              <a:gdLst/>
              <a:ahLst/>
              <a:cxnLst/>
              <a:rect l="l" t="t" r="r" b="b"/>
              <a:pathLst>
                <a:path w="26553" h="46412" extrusionOk="0">
                  <a:moveTo>
                    <a:pt x="596" y="0"/>
                  </a:moveTo>
                  <a:cubicBezTo>
                    <a:pt x="336" y="0"/>
                    <a:pt x="105" y="205"/>
                    <a:pt x="85" y="487"/>
                  </a:cubicBezTo>
                  <a:cubicBezTo>
                    <a:pt x="85" y="530"/>
                    <a:pt x="0" y="1924"/>
                    <a:pt x="42" y="4205"/>
                  </a:cubicBezTo>
                  <a:cubicBezTo>
                    <a:pt x="85" y="8198"/>
                    <a:pt x="486" y="14936"/>
                    <a:pt x="2303" y="21802"/>
                  </a:cubicBezTo>
                  <a:cubicBezTo>
                    <a:pt x="4647" y="30758"/>
                    <a:pt x="8703" y="37433"/>
                    <a:pt x="14238" y="41616"/>
                  </a:cubicBezTo>
                  <a:cubicBezTo>
                    <a:pt x="14766" y="42017"/>
                    <a:pt x="15294" y="42376"/>
                    <a:pt x="15843" y="42735"/>
                  </a:cubicBezTo>
                  <a:cubicBezTo>
                    <a:pt x="18822" y="44637"/>
                    <a:pt x="22201" y="45862"/>
                    <a:pt x="25919" y="46411"/>
                  </a:cubicBezTo>
                  <a:lnTo>
                    <a:pt x="26004" y="46411"/>
                  </a:lnTo>
                  <a:cubicBezTo>
                    <a:pt x="26257" y="46411"/>
                    <a:pt x="26490" y="46221"/>
                    <a:pt x="26511" y="45967"/>
                  </a:cubicBezTo>
                  <a:cubicBezTo>
                    <a:pt x="26553" y="45672"/>
                    <a:pt x="26363" y="45418"/>
                    <a:pt x="26067" y="45376"/>
                  </a:cubicBezTo>
                  <a:cubicBezTo>
                    <a:pt x="21927" y="44763"/>
                    <a:pt x="18272" y="43306"/>
                    <a:pt x="15125" y="41024"/>
                  </a:cubicBezTo>
                  <a:cubicBezTo>
                    <a:pt x="15040" y="40961"/>
                    <a:pt x="14935" y="40898"/>
                    <a:pt x="14850" y="40834"/>
                  </a:cubicBezTo>
                  <a:cubicBezTo>
                    <a:pt x="9506" y="36842"/>
                    <a:pt x="5661" y="30399"/>
                    <a:pt x="3338" y="21569"/>
                  </a:cubicBezTo>
                  <a:cubicBezTo>
                    <a:pt x="1352" y="14070"/>
                    <a:pt x="1077" y="6761"/>
                    <a:pt x="1077" y="3065"/>
                  </a:cubicBezTo>
                  <a:cubicBezTo>
                    <a:pt x="1077" y="1501"/>
                    <a:pt x="1141" y="593"/>
                    <a:pt x="1141" y="551"/>
                  </a:cubicBezTo>
                  <a:cubicBezTo>
                    <a:pt x="1162" y="255"/>
                    <a:pt x="930" y="23"/>
                    <a:pt x="634" y="2"/>
                  </a:cubicBezTo>
                  <a:cubicBezTo>
                    <a:pt x="621" y="1"/>
                    <a:pt x="609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80"/>
            <p:cNvSpPr/>
            <p:nvPr/>
          </p:nvSpPr>
          <p:spPr>
            <a:xfrm>
              <a:off x="2542275" y="2430775"/>
              <a:ext cx="2572400" cy="2359050"/>
            </a:xfrm>
            <a:custGeom>
              <a:avLst/>
              <a:gdLst/>
              <a:ahLst/>
              <a:cxnLst/>
              <a:rect l="l" t="t" r="r" b="b"/>
              <a:pathLst>
                <a:path w="102896" h="94362" extrusionOk="0">
                  <a:moveTo>
                    <a:pt x="76385" y="1"/>
                  </a:moveTo>
                  <a:cubicBezTo>
                    <a:pt x="75498" y="8831"/>
                    <a:pt x="70851" y="17534"/>
                    <a:pt x="57500" y="19731"/>
                  </a:cubicBezTo>
                  <a:cubicBezTo>
                    <a:pt x="56158" y="19953"/>
                    <a:pt x="54855" y="20056"/>
                    <a:pt x="53592" y="20056"/>
                  </a:cubicBezTo>
                  <a:cubicBezTo>
                    <a:pt x="36947" y="20056"/>
                    <a:pt x="27293" y="2134"/>
                    <a:pt x="27293" y="2134"/>
                  </a:cubicBezTo>
                  <a:cubicBezTo>
                    <a:pt x="21801" y="2979"/>
                    <a:pt x="15189" y="5958"/>
                    <a:pt x="9359" y="14133"/>
                  </a:cubicBezTo>
                  <a:cubicBezTo>
                    <a:pt x="761" y="26216"/>
                    <a:pt x="1" y="39883"/>
                    <a:pt x="445" y="47614"/>
                  </a:cubicBezTo>
                  <a:lnTo>
                    <a:pt x="24526" y="52874"/>
                  </a:lnTo>
                  <a:cubicBezTo>
                    <a:pt x="24526" y="52874"/>
                    <a:pt x="24484" y="54374"/>
                    <a:pt x="24484" y="56803"/>
                  </a:cubicBezTo>
                  <a:cubicBezTo>
                    <a:pt x="24505" y="59528"/>
                    <a:pt x="24568" y="67450"/>
                    <a:pt x="19351" y="83441"/>
                  </a:cubicBezTo>
                  <a:cubicBezTo>
                    <a:pt x="19351" y="83441"/>
                    <a:pt x="20555" y="86356"/>
                    <a:pt x="21885" y="90559"/>
                  </a:cubicBezTo>
                  <a:lnTo>
                    <a:pt x="68548" y="94362"/>
                  </a:lnTo>
                  <a:cubicBezTo>
                    <a:pt x="71484" y="87729"/>
                    <a:pt x="74801" y="82490"/>
                    <a:pt x="74801" y="82490"/>
                  </a:cubicBezTo>
                  <a:cubicBezTo>
                    <a:pt x="72731" y="68210"/>
                    <a:pt x="73491" y="60437"/>
                    <a:pt x="74040" y="56824"/>
                  </a:cubicBezTo>
                  <a:cubicBezTo>
                    <a:pt x="74146" y="56233"/>
                    <a:pt x="74231" y="55747"/>
                    <a:pt x="74294" y="55367"/>
                  </a:cubicBezTo>
                  <a:cubicBezTo>
                    <a:pt x="74716" y="52980"/>
                    <a:pt x="74928" y="51501"/>
                    <a:pt x="74928" y="51501"/>
                  </a:cubicBezTo>
                  <a:lnTo>
                    <a:pt x="99558" y="50424"/>
                  </a:lnTo>
                  <a:cubicBezTo>
                    <a:pt x="101311" y="42883"/>
                    <a:pt x="102896" y="29279"/>
                    <a:pt x="96495" y="15928"/>
                  </a:cubicBezTo>
                  <a:cubicBezTo>
                    <a:pt x="90834" y="4141"/>
                    <a:pt x="82363" y="782"/>
                    <a:pt x="763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80"/>
            <p:cNvSpPr/>
            <p:nvPr/>
          </p:nvSpPr>
          <p:spPr>
            <a:xfrm>
              <a:off x="2529600" y="2417450"/>
              <a:ext cx="2601450" cy="2385800"/>
            </a:xfrm>
            <a:custGeom>
              <a:avLst/>
              <a:gdLst/>
              <a:ahLst/>
              <a:cxnLst/>
              <a:rect l="l" t="t" r="r" b="b"/>
              <a:pathLst>
                <a:path w="104058" h="95432" extrusionOk="0">
                  <a:moveTo>
                    <a:pt x="77357" y="1125"/>
                  </a:moveTo>
                  <a:cubicBezTo>
                    <a:pt x="83250" y="2034"/>
                    <a:pt x="91151" y="5519"/>
                    <a:pt x="96516" y="16694"/>
                  </a:cubicBezTo>
                  <a:cubicBezTo>
                    <a:pt x="102832" y="29833"/>
                    <a:pt x="101248" y="43331"/>
                    <a:pt x="99643" y="50429"/>
                  </a:cubicBezTo>
                  <a:lnTo>
                    <a:pt x="75413" y="51485"/>
                  </a:lnTo>
                  <a:cubicBezTo>
                    <a:pt x="75160" y="51506"/>
                    <a:pt x="74949" y="51696"/>
                    <a:pt x="74907" y="51950"/>
                  </a:cubicBezTo>
                  <a:cubicBezTo>
                    <a:pt x="74907" y="51971"/>
                    <a:pt x="74695" y="53449"/>
                    <a:pt x="74273" y="55794"/>
                  </a:cubicBezTo>
                  <a:cubicBezTo>
                    <a:pt x="74209" y="56174"/>
                    <a:pt x="74125" y="56660"/>
                    <a:pt x="74019" y="57273"/>
                  </a:cubicBezTo>
                  <a:cubicBezTo>
                    <a:pt x="73005" y="63864"/>
                    <a:pt x="73259" y="72482"/>
                    <a:pt x="74759" y="82917"/>
                  </a:cubicBezTo>
                  <a:cubicBezTo>
                    <a:pt x="74167" y="83847"/>
                    <a:pt x="71315" y="88557"/>
                    <a:pt x="68717" y="94324"/>
                  </a:cubicBezTo>
                  <a:lnTo>
                    <a:pt x="22794" y="90585"/>
                  </a:lnTo>
                  <a:cubicBezTo>
                    <a:pt x="21695" y="87184"/>
                    <a:pt x="20702" y="84650"/>
                    <a:pt x="20428" y="83952"/>
                  </a:cubicBezTo>
                  <a:cubicBezTo>
                    <a:pt x="25582" y="68088"/>
                    <a:pt x="25540" y="60019"/>
                    <a:pt x="25540" y="57378"/>
                  </a:cubicBezTo>
                  <a:lnTo>
                    <a:pt x="25540" y="57336"/>
                  </a:lnTo>
                  <a:cubicBezTo>
                    <a:pt x="25519" y="54949"/>
                    <a:pt x="25561" y="53428"/>
                    <a:pt x="25561" y="53428"/>
                  </a:cubicBezTo>
                  <a:cubicBezTo>
                    <a:pt x="25561" y="53175"/>
                    <a:pt x="25392" y="52942"/>
                    <a:pt x="25138" y="52879"/>
                  </a:cubicBezTo>
                  <a:lnTo>
                    <a:pt x="1459" y="47704"/>
                  </a:lnTo>
                  <a:cubicBezTo>
                    <a:pt x="1099" y="40416"/>
                    <a:pt x="1839" y="26875"/>
                    <a:pt x="10309" y="14983"/>
                  </a:cubicBezTo>
                  <a:cubicBezTo>
                    <a:pt x="15062" y="8329"/>
                    <a:pt x="20829" y="4378"/>
                    <a:pt x="27504" y="3259"/>
                  </a:cubicBezTo>
                  <a:cubicBezTo>
                    <a:pt x="28223" y="4484"/>
                    <a:pt x="30905" y="8878"/>
                    <a:pt x="35405" y="13039"/>
                  </a:cubicBezTo>
                  <a:cubicBezTo>
                    <a:pt x="41155" y="18366"/>
                    <a:pt x="47582" y="21115"/>
                    <a:pt x="54170" y="21115"/>
                  </a:cubicBezTo>
                  <a:cubicBezTo>
                    <a:pt x="55473" y="21115"/>
                    <a:pt x="56781" y="21008"/>
                    <a:pt x="58092" y="20792"/>
                  </a:cubicBezTo>
                  <a:cubicBezTo>
                    <a:pt x="59169" y="20623"/>
                    <a:pt x="60183" y="20411"/>
                    <a:pt x="61134" y="20158"/>
                  </a:cubicBezTo>
                  <a:cubicBezTo>
                    <a:pt x="72921" y="17032"/>
                    <a:pt x="76512" y="8350"/>
                    <a:pt x="77357" y="1125"/>
                  </a:cubicBezTo>
                  <a:close/>
                  <a:moveTo>
                    <a:pt x="76880" y="0"/>
                  </a:moveTo>
                  <a:cubicBezTo>
                    <a:pt x="76758" y="0"/>
                    <a:pt x="76642" y="41"/>
                    <a:pt x="76554" y="111"/>
                  </a:cubicBezTo>
                  <a:cubicBezTo>
                    <a:pt x="76449" y="196"/>
                    <a:pt x="76364" y="323"/>
                    <a:pt x="76343" y="470"/>
                  </a:cubicBezTo>
                  <a:cubicBezTo>
                    <a:pt x="75604" y="8012"/>
                    <a:pt x="71801" y="17454"/>
                    <a:pt x="57923" y="19757"/>
                  </a:cubicBezTo>
                  <a:cubicBezTo>
                    <a:pt x="56639" y="19967"/>
                    <a:pt x="55391" y="20065"/>
                    <a:pt x="54179" y="20065"/>
                  </a:cubicBezTo>
                  <a:cubicBezTo>
                    <a:pt x="38005" y="20065"/>
                    <a:pt x="28363" y="2610"/>
                    <a:pt x="28265" y="2414"/>
                  </a:cubicBezTo>
                  <a:cubicBezTo>
                    <a:pt x="28168" y="2240"/>
                    <a:pt x="27983" y="2137"/>
                    <a:pt x="27774" y="2137"/>
                  </a:cubicBezTo>
                  <a:cubicBezTo>
                    <a:pt x="27755" y="2137"/>
                    <a:pt x="27735" y="2137"/>
                    <a:pt x="27716" y="2139"/>
                  </a:cubicBezTo>
                  <a:cubicBezTo>
                    <a:pt x="20597" y="3217"/>
                    <a:pt x="14450" y="7336"/>
                    <a:pt x="9443" y="14370"/>
                  </a:cubicBezTo>
                  <a:cubicBezTo>
                    <a:pt x="614" y="26728"/>
                    <a:pt x="1" y="40860"/>
                    <a:pt x="402" y="48168"/>
                  </a:cubicBezTo>
                  <a:cubicBezTo>
                    <a:pt x="423" y="48422"/>
                    <a:pt x="592" y="48612"/>
                    <a:pt x="825" y="48654"/>
                  </a:cubicBezTo>
                  <a:lnTo>
                    <a:pt x="1522" y="48802"/>
                  </a:lnTo>
                  <a:lnTo>
                    <a:pt x="24484" y="53830"/>
                  </a:lnTo>
                  <a:cubicBezTo>
                    <a:pt x="24484" y="54463"/>
                    <a:pt x="24463" y="55689"/>
                    <a:pt x="24463" y="57336"/>
                  </a:cubicBezTo>
                  <a:lnTo>
                    <a:pt x="24463" y="57378"/>
                  </a:lnTo>
                  <a:cubicBezTo>
                    <a:pt x="24463" y="57611"/>
                    <a:pt x="24463" y="57885"/>
                    <a:pt x="24463" y="58223"/>
                  </a:cubicBezTo>
                  <a:cubicBezTo>
                    <a:pt x="24463" y="58540"/>
                    <a:pt x="24463" y="58899"/>
                    <a:pt x="24441" y="59301"/>
                  </a:cubicBezTo>
                  <a:cubicBezTo>
                    <a:pt x="24315" y="63082"/>
                    <a:pt x="23596" y="70792"/>
                    <a:pt x="19351" y="83805"/>
                  </a:cubicBezTo>
                  <a:cubicBezTo>
                    <a:pt x="19308" y="83931"/>
                    <a:pt x="19308" y="84058"/>
                    <a:pt x="19351" y="84185"/>
                  </a:cubicBezTo>
                  <a:cubicBezTo>
                    <a:pt x="19372" y="84206"/>
                    <a:pt x="20576" y="87121"/>
                    <a:pt x="21885" y="91261"/>
                  </a:cubicBezTo>
                  <a:cubicBezTo>
                    <a:pt x="21949" y="91473"/>
                    <a:pt x="22139" y="91620"/>
                    <a:pt x="22350" y="91620"/>
                  </a:cubicBezTo>
                  <a:lnTo>
                    <a:pt x="22561" y="91642"/>
                  </a:lnTo>
                  <a:lnTo>
                    <a:pt x="68274" y="95359"/>
                  </a:lnTo>
                  <a:lnTo>
                    <a:pt x="69013" y="95423"/>
                  </a:lnTo>
                  <a:cubicBezTo>
                    <a:pt x="69031" y="95429"/>
                    <a:pt x="69050" y="95432"/>
                    <a:pt x="69069" y="95432"/>
                  </a:cubicBezTo>
                  <a:cubicBezTo>
                    <a:pt x="69113" y="95432"/>
                    <a:pt x="69158" y="95417"/>
                    <a:pt x="69203" y="95402"/>
                  </a:cubicBezTo>
                  <a:cubicBezTo>
                    <a:pt x="69351" y="95381"/>
                    <a:pt x="69478" y="95254"/>
                    <a:pt x="69541" y="95106"/>
                  </a:cubicBezTo>
                  <a:cubicBezTo>
                    <a:pt x="72435" y="88600"/>
                    <a:pt x="75730" y="83361"/>
                    <a:pt x="75773" y="83319"/>
                  </a:cubicBezTo>
                  <a:cubicBezTo>
                    <a:pt x="75836" y="83213"/>
                    <a:pt x="75857" y="83086"/>
                    <a:pt x="75836" y="82960"/>
                  </a:cubicBezTo>
                  <a:cubicBezTo>
                    <a:pt x="74357" y="72778"/>
                    <a:pt x="74083" y="64349"/>
                    <a:pt x="75012" y="57885"/>
                  </a:cubicBezTo>
                  <a:cubicBezTo>
                    <a:pt x="75033" y="57738"/>
                    <a:pt x="75054" y="57590"/>
                    <a:pt x="75076" y="57442"/>
                  </a:cubicBezTo>
                  <a:cubicBezTo>
                    <a:pt x="75118" y="57209"/>
                    <a:pt x="75160" y="56998"/>
                    <a:pt x="75181" y="56808"/>
                  </a:cubicBezTo>
                  <a:cubicBezTo>
                    <a:pt x="75223" y="56491"/>
                    <a:pt x="75287" y="56238"/>
                    <a:pt x="75329" y="55984"/>
                  </a:cubicBezTo>
                  <a:cubicBezTo>
                    <a:pt x="75604" y="54358"/>
                    <a:pt x="75815" y="53154"/>
                    <a:pt x="75899" y="52541"/>
                  </a:cubicBezTo>
                  <a:lnTo>
                    <a:pt x="99389" y="51527"/>
                  </a:lnTo>
                  <a:lnTo>
                    <a:pt x="100086" y="51485"/>
                  </a:lnTo>
                  <a:cubicBezTo>
                    <a:pt x="100340" y="51485"/>
                    <a:pt x="100530" y="51316"/>
                    <a:pt x="100593" y="51062"/>
                  </a:cubicBezTo>
                  <a:cubicBezTo>
                    <a:pt x="102241" y="43944"/>
                    <a:pt x="104058" y="29917"/>
                    <a:pt x="97488" y="16229"/>
                  </a:cubicBezTo>
                  <a:cubicBezTo>
                    <a:pt x="91742" y="4273"/>
                    <a:pt x="83145" y="808"/>
                    <a:pt x="76956" y="6"/>
                  </a:cubicBezTo>
                  <a:cubicBezTo>
                    <a:pt x="76930" y="2"/>
                    <a:pt x="76905" y="0"/>
                    <a:pt x="76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80"/>
            <p:cNvSpPr/>
            <p:nvPr/>
          </p:nvSpPr>
          <p:spPr>
            <a:xfrm>
              <a:off x="4409125" y="3705625"/>
              <a:ext cx="605225" cy="132050"/>
            </a:xfrm>
            <a:custGeom>
              <a:avLst/>
              <a:gdLst/>
              <a:ahLst/>
              <a:cxnLst/>
              <a:rect l="l" t="t" r="r" b="b"/>
              <a:pathLst>
                <a:path w="24209" h="5282" extrusionOk="0">
                  <a:moveTo>
                    <a:pt x="24208" y="0"/>
                  </a:moveTo>
                  <a:lnTo>
                    <a:pt x="718" y="1014"/>
                  </a:lnTo>
                  <a:cubicBezTo>
                    <a:pt x="634" y="1627"/>
                    <a:pt x="423" y="2831"/>
                    <a:pt x="148" y="4457"/>
                  </a:cubicBezTo>
                  <a:cubicBezTo>
                    <a:pt x="106" y="4711"/>
                    <a:pt x="42" y="4964"/>
                    <a:pt x="0" y="5281"/>
                  </a:cubicBezTo>
                  <a:lnTo>
                    <a:pt x="23321" y="5070"/>
                  </a:lnTo>
                  <a:cubicBezTo>
                    <a:pt x="23405" y="4246"/>
                    <a:pt x="23680" y="2451"/>
                    <a:pt x="24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80"/>
            <p:cNvSpPr/>
            <p:nvPr/>
          </p:nvSpPr>
          <p:spPr>
            <a:xfrm>
              <a:off x="4380075" y="3677825"/>
              <a:ext cx="665950" cy="186775"/>
            </a:xfrm>
            <a:custGeom>
              <a:avLst/>
              <a:gdLst/>
              <a:ahLst/>
              <a:cxnLst/>
              <a:rect l="l" t="t" r="r" b="b"/>
              <a:pathLst>
                <a:path w="26638" h="7471" extrusionOk="0">
                  <a:moveTo>
                    <a:pt x="26050" y="0"/>
                  </a:moveTo>
                  <a:cubicBezTo>
                    <a:pt x="25804" y="0"/>
                    <a:pt x="25591" y="161"/>
                    <a:pt x="25518" y="415"/>
                  </a:cubicBezTo>
                  <a:cubicBezTo>
                    <a:pt x="25518" y="457"/>
                    <a:pt x="25497" y="521"/>
                    <a:pt x="25497" y="563"/>
                  </a:cubicBezTo>
                  <a:cubicBezTo>
                    <a:pt x="25455" y="753"/>
                    <a:pt x="25412" y="922"/>
                    <a:pt x="25370" y="1112"/>
                  </a:cubicBezTo>
                  <a:cubicBezTo>
                    <a:pt x="24842" y="3563"/>
                    <a:pt x="24567" y="5358"/>
                    <a:pt x="24483" y="6182"/>
                  </a:cubicBezTo>
                  <a:lnTo>
                    <a:pt x="1162" y="6393"/>
                  </a:lnTo>
                  <a:lnTo>
                    <a:pt x="528" y="6393"/>
                  </a:lnTo>
                  <a:cubicBezTo>
                    <a:pt x="254" y="6414"/>
                    <a:pt x="43" y="6604"/>
                    <a:pt x="0" y="6858"/>
                  </a:cubicBezTo>
                  <a:cubicBezTo>
                    <a:pt x="0" y="6879"/>
                    <a:pt x="0" y="6921"/>
                    <a:pt x="0" y="6942"/>
                  </a:cubicBezTo>
                  <a:cubicBezTo>
                    <a:pt x="0" y="7217"/>
                    <a:pt x="190" y="7428"/>
                    <a:pt x="465" y="7470"/>
                  </a:cubicBezTo>
                  <a:lnTo>
                    <a:pt x="993" y="7470"/>
                  </a:lnTo>
                  <a:lnTo>
                    <a:pt x="24356" y="7238"/>
                  </a:lnTo>
                  <a:lnTo>
                    <a:pt x="24969" y="7238"/>
                  </a:lnTo>
                  <a:cubicBezTo>
                    <a:pt x="25011" y="7238"/>
                    <a:pt x="25053" y="7238"/>
                    <a:pt x="25096" y="7217"/>
                  </a:cubicBezTo>
                  <a:cubicBezTo>
                    <a:pt x="25307" y="7175"/>
                    <a:pt x="25455" y="6985"/>
                    <a:pt x="25497" y="6752"/>
                  </a:cubicBezTo>
                  <a:cubicBezTo>
                    <a:pt x="25497" y="6752"/>
                    <a:pt x="25497" y="6731"/>
                    <a:pt x="25497" y="6731"/>
                  </a:cubicBezTo>
                  <a:cubicBezTo>
                    <a:pt x="25518" y="6414"/>
                    <a:pt x="25793" y="4069"/>
                    <a:pt x="26574" y="647"/>
                  </a:cubicBezTo>
                  <a:cubicBezTo>
                    <a:pt x="26638" y="373"/>
                    <a:pt x="26447" y="77"/>
                    <a:pt x="26173" y="14"/>
                  </a:cubicBezTo>
                  <a:cubicBezTo>
                    <a:pt x="26131" y="5"/>
                    <a:pt x="26090" y="0"/>
                    <a:pt x="2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80"/>
            <p:cNvSpPr/>
            <p:nvPr/>
          </p:nvSpPr>
          <p:spPr>
            <a:xfrm>
              <a:off x="4153525" y="3858775"/>
              <a:ext cx="835475" cy="1572700"/>
            </a:xfrm>
            <a:custGeom>
              <a:avLst/>
              <a:gdLst/>
              <a:ahLst/>
              <a:cxnLst/>
              <a:rect l="l" t="t" r="r" b="b"/>
              <a:pathLst>
                <a:path w="33419" h="62908" extrusionOk="0">
                  <a:moveTo>
                    <a:pt x="33418" y="0"/>
                  </a:moveTo>
                  <a:lnTo>
                    <a:pt x="10055" y="232"/>
                  </a:lnTo>
                  <a:cubicBezTo>
                    <a:pt x="9126" y="6696"/>
                    <a:pt x="9400" y="15125"/>
                    <a:pt x="10879" y="25307"/>
                  </a:cubicBezTo>
                  <a:cubicBezTo>
                    <a:pt x="10900" y="25433"/>
                    <a:pt x="10879" y="25560"/>
                    <a:pt x="10816" y="25666"/>
                  </a:cubicBezTo>
                  <a:cubicBezTo>
                    <a:pt x="10773" y="25708"/>
                    <a:pt x="7478" y="30947"/>
                    <a:pt x="4584" y="37453"/>
                  </a:cubicBezTo>
                  <a:cubicBezTo>
                    <a:pt x="1437" y="44593"/>
                    <a:pt x="0" y="50423"/>
                    <a:pt x="338" y="54817"/>
                  </a:cubicBezTo>
                  <a:lnTo>
                    <a:pt x="10287" y="62907"/>
                  </a:lnTo>
                  <a:cubicBezTo>
                    <a:pt x="12337" y="60858"/>
                    <a:pt x="25433" y="47128"/>
                    <a:pt x="28792" y="29468"/>
                  </a:cubicBezTo>
                  <a:cubicBezTo>
                    <a:pt x="31897" y="13224"/>
                    <a:pt x="33144" y="2556"/>
                    <a:pt x="33418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80"/>
            <p:cNvSpPr/>
            <p:nvPr/>
          </p:nvSpPr>
          <p:spPr>
            <a:xfrm>
              <a:off x="4125525" y="3832225"/>
              <a:ext cx="891975" cy="1630275"/>
            </a:xfrm>
            <a:custGeom>
              <a:avLst/>
              <a:gdLst/>
              <a:ahLst/>
              <a:cxnLst/>
              <a:rect l="l" t="t" r="r" b="b"/>
              <a:pathLst>
                <a:path w="35679" h="65211" extrusionOk="0">
                  <a:moveTo>
                    <a:pt x="35118" y="1"/>
                  </a:moveTo>
                  <a:cubicBezTo>
                    <a:pt x="34852" y="1"/>
                    <a:pt x="34621" y="200"/>
                    <a:pt x="34602" y="471"/>
                  </a:cubicBezTo>
                  <a:cubicBezTo>
                    <a:pt x="34602" y="492"/>
                    <a:pt x="34580" y="682"/>
                    <a:pt x="34538" y="1062"/>
                  </a:cubicBezTo>
                  <a:cubicBezTo>
                    <a:pt x="34264" y="3618"/>
                    <a:pt x="33017" y="14286"/>
                    <a:pt x="29912" y="30530"/>
                  </a:cubicBezTo>
                  <a:cubicBezTo>
                    <a:pt x="26553" y="48190"/>
                    <a:pt x="13457" y="61920"/>
                    <a:pt x="11407" y="63969"/>
                  </a:cubicBezTo>
                  <a:lnTo>
                    <a:pt x="1458" y="55879"/>
                  </a:lnTo>
                  <a:cubicBezTo>
                    <a:pt x="1120" y="51485"/>
                    <a:pt x="2557" y="45655"/>
                    <a:pt x="5704" y="38515"/>
                  </a:cubicBezTo>
                  <a:cubicBezTo>
                    <a:pt x="5831" y="38240"/>
                    <a:pt x="5704" y="37945"/>
                    <a:pt x="5429" y="37818"/>
                  </a:cubicBezTo>
                  <a:cubicBezTo>
                    <a:pt x="5362" y="37784"/>
                    <a:pt x="5291" y="37769"/>
                    <a:pt x="5220" y="37769"/>
                  </a:cubicBezTo>
                  <a:cubicBezTo>
                    <a:pt x="5022" y="37769"/>
                    <a:pt x="4826" y="37891"/>
                    <a:pt x="4732" y="38092"/>
                  </a:cubicBezTo>
                  <a:cubicBezTo>
                    <a:pt x="4711" y="38156"/>
                    <a:pt x="4690" y="38198"/>
                    <a:pt x="4648" y="38261"/>
                  </a:cubicBezTo>
                  <a:cubicBezTo>
                    <a:pt x="4584" y="38430"/>
                    <a:pt x="4500" y="38599"/>
                    <a:pt x="4437" y="38768"/>
                  </a:cubicBezTo>
                  <a:cubicBezTo>
                    <a:pt x="1374" y="45887"/>
                    <a:pt x="1" y="51739"/>
                    <a:pt x="402" y="56196"/>
                  </a:cubicBezTo>
                  <a:cubicBezTo>
                    <a:pt x="423" y="56344"/>
                    <a:pt x="486" y="56470"/>
                    <a:pt x="592" y="56555"/>
                  </a:cubicBezTo>
                  <a:lnTo>
                    <a:pt x="11091" y="65089"/>
                  </a:lnTo>
                  <a:cubicBezTo>
                    <a:pt x="11200" y="65167"/>
                    <a:pt x="11322" y="65211"/>
                    <a:pt x="11437" y="65211"/>
                  </a:cubicBezTo>
                  <a:cubicBezTo>
                    <a:pt x="11478" y="65211"/>
                    <a:pt x="11517" y="65205"/>
                    <a:pt x="11555" y="65195"/>
                  </a:cubicBezTo>
                  <a:cubicBezTo>
                    <a:pt x="11619" y="65173"/>
                    <a:pt x="11682" y="65152"/>
                    <a:pt x="11724" y="65131"/>
                  </a:cubicBezTo>
                  <a:cubicBezTo>
                    <a:pt x="12886" y="64350"/>
                    <a:pt x="27419" y="49352"/>
                    <a:pt x="30968" y="30741"/>
                  </a:cubicBezTo>
                  <a:cubicBezTo>
                    <a:pt x="34538" y="12025"/>
                    <a:pt x="35658" y="703"/>
                    <a:pt x="35679" y="576"/>
                  </a:cubicBezTo>
                  <a:cubicBezTo>
                    <a:pt x="35679" y="576"/>
                    <a:pt x="35679" y="555"/>
                    <a:pt x="35679" y="555"/>
                  </a:cubicBezTo>
                  <a:cubicBezTo>
                    <a:pt x="35679" y="259"/>
                    <a:pt x="35468" y="27"/>
                    <a:pt x="35193" y="6"/>
                  </a:cubicBezTo>
                  <a:cubicBezTo>
                    <a:pt x="35168" y="2"/>
                    <a:pt x="35142" y="1"/>
                    <a:pt x="35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80"/>
            <p:cNvSpPr/>
            <p:nvPr/>
          </p:nvSpPr>
          <p:spPr>
            <a:xfrm>
              <a:off x="4311425" y="3567975"/>
              <a:ext cx="166900" cy="163325"/>
            </a:xfrm>
            <a:custGeom>
              <a:avLst/>
              <a:gdLst/>
              <a:ahLst/>
              <a:cxnLst/>
              <a:rect l="l" t="t" r="r" b="b"/>
              <a:pathLst>
                <a:path w="6676" h="6533" extrusionOk="0">
                  <a:moveTo>
                    <a:pt x="6051" y="1"/>
                  </a:moveTo>
                  <a:cubicBezTo>
                    <a:pt x="5837" y="1"/>
                    <a:pt x="5638" y="142"/>
                    <a:pt x="5556" y="373"/>
                  </a:cubicBezTo>
                  <a:lnTo>
                    <a:pt x="3971" y="4957"/>
                  </a:lnTo>
                  <a:lnTo>
                    <a:pt x="1014" y="1577"/>
                  </a:lnTo>
                  <a:cubicBezTo>
                    <a:pt x="898" y="1449"/>
                    <a:pt x="743" y="1385"/>
                    <a:pt x="593" y="1385"/>
                  </a:cubicBezTo>
                  <a:cubicBezTo>
                    <a:pt x="469" y="1385"/>
                    <a:pt x="349" y="1428"/>
                    <a:pt x="254" y="1514"/>
                  </a:cubicBezTo>
                  <a:cubicBezTo>
                    <a:pt x="21" y="1704"/>
                    <a:pt x="0" y="2042"/>
                    <a:pt x="190" y="2274"/>
                  </a:cubicBezTo>
                  <a:lnTo>
                    <a:pt x="3760" y="6351"/>
                  </a:lnTo>
                  <a:cubicBezTo>
                    <a:pt x="3861" y="6469"/>
                    <a:pt x="4002" y="6533"/>
                    <a:pt x="4151" y="6533"/>
                  </a:cubicBezTo>
                  <a:cubicBezTo>
                    <a:pt x="4190" y="6533"/>
                    <a:pt x="4228" y="6529"/>
                    <a:pt x="4267" y="6520"/>
                  </a:cubicBezTo>
                  <a:lnTo>
                    <a:pt x="4309" y="6520"/>
                  </a:lnTo>
                  <a:cubicBezTo>
                    <a:pt x="4478" y="6478"/>
                    <a:pt x="4605" y="6351"/>
                    <a:pt x="4669" y="6182"/>
                  </a:cubicBezTo>
                  <a:lnTo>
                    <a:pt x="6570" y="711"/>
                  </a:lnTo>
                  <a:cubicBezTo>
                    <a:pt x="6675" y="436"/>
                    <a:pt x="6527" y="141"/>
                    <a:pt x="6232" y="35"/>
                  </a:cubicBezTo>
                  <a:cubicBezTo>
                    <a:pt x="6172" y="12"/>
                    <a:pt x="6111" y="1"/>
                    <a:pt x="6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80"/>
            <p:cNvSpPr/>
            <p:nvPr/>
          </p:nvSpPr>
          <p:spPr>
            <a:xfrm>
              <a:off x="2563400" y="3637500"/>
              <a:ext cx="578300" cy="235550"/>
            </a:xfrm>
            <a:custGeom>
              <a:avLst/>
              <a:gdLst/>
              <a:ahLst/>
              <a:cxnLst/>
              <a:rect l="l" t="t" r="r" b="b"/>
              <a:pathLst>
                <a:path w="23132" h="9422" extrusionOk="0">
                  <a:moveTo>
                    <a:pt x="170" y="0"/>
                  </a:moveTo>
                  <a:lnTo>
                    <a:pt x="170" y="0"/>
                  </a:lnTo>
                  <a:cubicBezTo>
                    <a:pt x="254" y="2535"/>
                    <a:pt x="107" y="4436"/>
                    <a:pt x="1" y="5323"/>
                  </a:cubicBezTo>
                  <a:lnTo>
                    <a:pt x="23111" y="9421"/>
                  </a:lnTo>
                  <a:cubicBezTo>
                    <a:pt x="23111" y="9083"/>
                    <a:pt x="23111" y="8809"/>
                    <a:pt x="23111" y="8576"/>
                  </a:cubicBezTo>
                  <a:lnTo>
                    <a:pt x="23111" y="8534"/>
                  </a:lnTo>
                  <a:cubicBezTo>
                    <a:pt x="23111" y="6887"/>
                    <a:pt x="23132" y="5661"/>
                    <a:pt x="23132" y="5028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80"/>
            <p:cNvSpPr/>
            <p:nvPr/>
          </p:nvSpPr>
          <p:spPr>
            <a:xfrm>
              <a:off x="2534375" y="3607400"/>
              <a:ext cx="628450" cy="293850"/>
            </a:xfrm>
            <a:custGeom>
              <a:avLst/>
              <a:gdLst/>
              <a:ahLst/>
              <a:cxnLst/>
              <a:rect l="l" t="t" r="r" b="b"/>
              <a:pathLst>
                <a:path w="25138" h="11754" extrusionOk="0">
                  <a:moveTo>
                    <a:pt x="718" y="0"/>
                  </a:moveTo>
                  <a:lnTo>
                    <a:pt x="718" y="21"/>
                  </a:lnTo>
                  <a:cubicBezTo>
                    <a:pt x="423" y="21"/>
                    <a:pt x="211" y="275"/>
                    <a:pt x="211" y="570"/>
                  </a:cubicBezTo>
                  <a:cubicBezTo>
                    <a:pt x="423" y="4288"/>
                    <a:pt x="63" y="6844"/>
                    <a:pt x="42" y="6865"/>
                  </a:cubicBezTo>
                  <a:cubicBezTo>
                    <a:pt x="0" y="7161"/>
                    <a:pt x="190" y="7436"/>
                    <a:pt x="486" y="7478"/>
                  </a:cubicBezTo>
                  <a:lnTo>
                    <a:pt x="549" y="7499"/>
                  </a:lnTo>
                  <a:lnTo>
                    <a:pt x="24250" y="11703"/>
                  </a:lnTo>
                  <a:lnTo>
                    <a:pt x="24483" y="11745"/>
                  </a:lnTo>
                  <a:cubicBezTo>
                    <a:pt x="24508" y="11751"/>
                    <a:pt x="24532" y="11754"/>
                    <a:pt x="24556" y="11754"/>
                  </a:cubicBezTo>
                  <a:cubicBezTo>
                    <a:pt x="24615" y="11754"/>
                    <a:pt x="24670" y="11739"/>
                    <a:pt x="24715" y="11724"/>
                  </a:cubicBezTo>
                  <a:cubicBezTo>
                    <a:pt x="24736" y="11724"/>
                    <a:pt x="24757" y="11724"/>
                    <a:pt x="24779" y="11703"/>
                  </a:cubicBezTo>
                  <a:cubicBezTo>
                    <a:pt x="24947" y="11639"/>
                    <a:pt x="25074" y="11492"/>
                    <a:pt x="25095" y="11301"/>
                  </a:cubicBezTo>
                  <a:cubicBezTo>
                    <a:pt x="25138" y="11069"/>
                    <a:pt x="25011" y="10837"/>
                    <a:pt x="24800" y="10731"/>
                  </a:cubicBezTo>
                  <a:cubicBezTo>
                    <a:pt x="24757" y="10710"/>
                    <a:pt x="24715" y="10689"/>
                    <a:pt x="24673" y="10689"/>
                  </a:cubicBezTo>
                  <a:lnTo>
                    <a:pt x="24272" y="10625"/>
                  </a:lnTo>
                  <a:lnTo>
                    <a:pt x="1162" y="6527"/>
                  </a:lnTo>
                  <a:cubicBezTo>
                    <a:pt x="1268" y="5640"/>
                    <a:pt x="1415" y="3739"/>
                    <a:pt x="1331" y="1204"/>
                  </a:cubicBezTo>
                  <a:cubicBezTo>
                    <a:pt x="1310" y="1035"/>
                    <a:pt x="1310" y="845"/>
                    <a:pt x="1289" y="655"/>
                  </a:cubicBezTo>
                  <a:cubicBezTo>
                    <a:pt x="1289" y="613"/>
                    <a:pt x="1289" y="570"/>
                    <a:pt x="1289" y="507"/>
                  </a:cubicBezTo>
                  <a:cubicBezTo>
                    <a:pt x="1268" y="211"/>
                    <a:pt x="1014" y="0"/>
                    <a:pt x="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80"/>
            <p:cNvSpPr/>
            <p:nvPr/>
          </p:nvSpPr>
          <p:spPr>
            <a:xfrm>
              <a:off x="3224600" y="2425500"/>
              <a:ext cx="1227325" cy="506675"/>
            </a:xfrm>
            <a:custGeom>
              <a:avLst/>
              <a:gdLst/>
              <a:ahLst/>
              <a:cxnLst/>
              <a:rect l="l" t="t" r="r" b="b"/>
              <a:pathLst>
                <a:path w="49093" h="20267" extrusionOk="0">
                  <a:moveTo>
                    <a:pt x="45892" y="1"/>
                  </a:moveTo>
                  <a:cubicBezTo>
                    <a:pt x="43495" y="1"/>
                    <a:pt x="41973" y="360"/>
                    <a:pt x="41973" y="360"/>
                  </a:cubicBezTo>
                  <a:cubicBezTo>
                    <a:pt x="41678" y="7246"/>
                    <a:pt x="35784" y="12464"/>
                    <a:pt x="25666" y="12886"/>
                  </a:cubicBezTo>
                  <a:cubicBezTo>
                    <a:pt x="25451" y="12894"/>
                    <a:pt x="25239" y="12898"/>
                    <a:pt x="25030" y="12898"/>
                  </a:cubicBezTo>
                  <a:cubicBezTo>
                    <a:pt x="15064" y="12898"/>
                    <a:pt x="11639" y="3718"/>
                    <a:pt x="11639" y="3718"/>
                  </a:cubicBezTo>
                  <a:cubicBezTo>
                    <a:pt x="11639" y="3718"/>
                    <a:pt x="8219" y="2094"/>
                    <a:pt x="3311" y="2094"/>
                  </a:cubicBezTo>
                  <a:cubicBezTo>
                    <a:pt x="2268" y="2094"/>
                    <a:pt x="1158" y="2168"/>
                    <a:pt x="0" y="2345"/>
                  </a:cubicBezTo>
                  <a:cubicBezTo>
                    <a:pt x="0" y="2345"/>
                    <a:pt x="9654" y="20267"/>
                    <a:pt x="26299" y="20267"/>
                  </a:cubicBezTo>
                  <a:cubicBezTo>
                    <a:pt x="27562" y="20267"/>
                    <a:pt x="28865" y="20164"/>
                    <a:pt x="30207" y="19942"/>
                  </a:cubicBezTo>
                  <a:cubicBezTo>
                    <a:pt x="43558" y="17745"/>
                    <a:pt x="48205" y="9042"/>
                    <a:pt x="49092" y="212"/>
                  </a:cubicBezTo>
                  <a:cubicBezTo>
                    <a:pt x="47916" y="57"/>
                    <a:pt x="46836" y="1"/>
                    <a:pt x="45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80"/>
            <p:cNvSpPr/>
            <p:nvPr/>
          </p:nvSpPr>
          <p:spPr>
            <a:xfrm>
              <a:off x="3210850" y="2412200"/>
              <a:ext cx="1254800" cy="533150"/>
            </a:xfrm>
            <a:custGeom>
              <a:avLst/>
              <a:gdLst/>
              <a:ahLst/>
              <a:cxnLst/>
              <a:rect l="l" t="t" r="r" b="b"/>
              <a:pathLst>
                <a:path w="50192" h="21326" extrusionOk="0">
                  <a:moveTo>
                    <a:pt x="46466" y="1068"/>
                  </a:moveTo>
                  <a:cubicBezTo>
                    <a:pt x="47244" y="1068"/>
                    <a:pt x="48114" y="1106"/>
                    <a:pt x="49051" y="1209"/>
                  </a:cubicBezTo>
                  <a:cubicBezTo>
                    <a:pt x="49051" y="1251"/>
                    <a:pt x="49051" y="1293"/>
                    <a:pt x="49030" y="1335"/>
                  </a:cubicBezTo>
                  <a:cubicBezTo>
                    <a:pt x="49008" y="1568"/>
                    <a:pt x="48966" y="1800"/>
                    <a:pt x="48945" y="2011"/>
                  </a:cubicBezTo>
                  <a:cubicBezTo>
                    <a:pt x="48903" y="2244"/>
                    <a:pt x="48882" y="2455"/>
                    <a:pt x="48839" y="2687"/>
                  </a:cubicBezTo>
                  <a:cubicBezTo>
                    <a:pt x="48818" y="2793"/>
                    <a:pt x="48797" y="2920"/>
                    <a:pt x="48776" y="3025"/>
                  </a:cubicBezTo>
                  <a:cubicBezTo>
                    <a:pt x="48755" y="3194"/>
                    <a:pt x="48713" y="3342"/>
                    <a:pt x="48692" y="3511"/>
                  </a:cubicBezTo>
                  <a:cubicBezTo>
                    <a:pt x="48670" y="3574"/>
                    <a:pt x="48649" y="3638"/>
                    <a:pt x="48649" y="3701"/>
                  </a:cubicBezTo>
                  <a:cubicBezTo>
                    <a:pt x="48628" y="3828"/>
                    <a:pt x="48586" y="3934"/>
                    <a:pt x="48565" y="4039"/>
                  </a:cubicBezTo>
                  <a:cubicBezTo>
                    <a:pt x="48544" y="4166"/>
                    <a:pt x="48523" y="4272"/>
                    <a:pt x="48480" y="4398"/>
                  </a:cubicBezTo>
                  <a:cubicBezTo>
                    <a:pt x="48438" y="4631"/>
                    <a:pt x="48375" y="4842"/>
                    <a:pt x="48311" y="5074"/>
                  </a:cubicBezTo>
                  <a:cubicBezTo>
                    <a:pt x="48290" y="5201"/>
                    <a:pt x="48248" y="5307"/>
                    <a:pt x="48206" y="5433"/>
                  </a:cubicBezTo>
                  <a:cubicBezTo>
                    <a:pt x="48185" y="5560"/>
                    <a:pt x="48142" y="5708"/>
                    <a:pt x="48100" y="5856"/>
                  </a:cubicBezTo>
                  <a:cubicBezTo>
                    <a:pt x="48037" y="6046"/>
                    <a:pt x="47973" y="6257"/>
                    <a:pt x="47889" y="6468"/>
                  </a:cubicBezTo>
                  <a:cubicBezTo>
                    <a:pt x="47868" y="6574"/>
                    <a:pt x="47826" y="6680"/>
                    <a:pt x="47783" y="6806"/>
                  </a:cubicBezTo>
                  <a:cubicBezTo>
                    <a:pt x="47614" y="7271"/>
                    <a:pt x="47445" y="7715"/>
                    <a:pt x="47234" y="8179"/>
                  </a:cubicBezTo>
                  <a:cubicBezTo>
                    <a:pt x="47192" y="8285"/>
                    <a:pt x="47128" y="8391"/>
                    <a:pt x="47086" y="8517"/>
                  </a:cubicBezTo>
                  <a:cubicBezTo>
                    <a:pt x="46981" y="8729"/>
                    <a:pt x="46875" y="8961"/>
                    <a:pt x="46769" y="9193"/>
                  </a:cubicBezTo>
                  <a:cubicBezTo>
                    <a:pt x="46664" y="9362"/>
                    <a:pt x="46579" y="9553"/>
                    <a:pt x="46474" y="9722"/>
                  </a:cubicBezTo>
                  <a:cubicBezTo>
                    <a:pt x="46347" y="9996"/>
                    <a:pt x="46199" y="10250"/>
                    <a:pt x="46030" y="10503"/>
                  </a:cubicBezTo>
                  <a:cubicBezTo>
                    <a:pt x="45903" y="10714"/>
                    <a:pt x="45776" y="10926"/>
                    <a:pt x="45650" y="11116"/>
                  </a:cubicBezTo>
                  <a:cubicBezTo>
                    <a:pt x="45523" y="11327"/>
                    <a:pt x="45375" y="11538"/>
                    <a:pt x="45227" y="11728"/>
                  </a:cubicBezTo>
                  <a:cubicBezTo>
                    <a:pt x="45164" y="11813"/>
                    <a:pt x="45122" y="11876"/>
                    <a:pt x="45058" y="11961"/>
                  </a:cubicBezTo>
                  <a:cubicBezTo>
                    <a:pt x="45037" y="11982"/>
                    <a:pt x="45037" y="12003"/>
                    <a:pt x="45016" y="12024"/>
                  </a:cubicBezTo>
                  <a:cubicBezTo>
                    <a:pt x="44699" y="12447"/>
                    <a:pt x="44382" y="12848"/>
                    <a:pt x="44023" y="13249"/>
                  </a:cubicBezTo>
                  <a:cubicBezTo>
                    <a:pt x="43939" y="13334"/>
                    <a:pt x="43854" y="13439"/>
                    <a:pt x="43749" y="13545"/>
                  </a:cubicBezTo>
                  <a:cubicBezTo>
                    <a:pt x="43664" y="13629"/>
                    <a:pt x="43580" y="13735"/>
                    <a:pt x="43474" y="13820"/>
                  </a:cubicBezTo>
                  <a:cubicBezTo>
                    <a:pt x="43411" y="13883"/>
                    <a:pt x="43347" y="13967"/>
                    <a:pt x="43263" y="14031"/>
                  </a:cubicBezTo>
                  <a:cubicBezTo>
                    <a:pt x="43242" y="14052"/>
                    <a:pt x="43242" y="14073"/>
                    <a:pt x="43220" y="14094"/>
                  </a:cubicBezTo>
                  <a:cubicBezTo>
                    <a:pt x="43115" y="14200"/>
                    <a:pt x="43009" y="14305"/>
                    <a:pt x="42883" y="14411"/>
                  </a:cubicBezTo>
                  <a:cubicBezTo>
                    <a:pt x="42798" y="14496"/>
                    <a:pt x="42714" y="14580"/>
                    <a:pt x="42608" y="14665"/>
                  </a:cubicBezTo>
                  <a:cubicBezTo>
                    <a:pt x="42523" y="14749"/>
                    <a:pt x="42418" y="14834"/>
                    <a:pt x="42333" y="14897"/>
                  </a:cubicBezTo>
                  <a:cubicBezTo>
                    <a:pt x="42207" y="15003"/>
                    <a:pt x="42101" y="15108"/>
                    <a:pt x="41974" y="15214"/>
                  </a:cubicBezTo>
                  <a:cubicBezTo>
                    <a:pt x="41847" y="15319"/>
                    <a:pt x="41721" y="15404"/>
                    <a:pt x="41594" y="15509"/>
                  </a:cubicBezTo>
                  <a:cubicBezTo>
                    <a:pt x="41509" y="15573"/>
                    <a:pt x="41404" y="15657"/>
                    <a:pt x="41319" y="15721"/>
                  </a:cubicBezTo>
                  <a:cubicBezTo>
                    <a:pt x="41256" y="15763"/>
                    <a:pt x="41193" y="15826"/>
                    <a:pt x="41129" y="15869"/>
                  </a:cubicBezTo>
                  <a:cubicBezTo>
                    <a:pt x="41024" y="15932"/>
                    <a:pt x="40939" y="15995"/>
                    <a:pt x="40855" y="16059"/>
                  </a:cubicBezTo>
                  <a:cubicBezTo>
                    <a:pt x="40686" y="16164"/>
                    <a:pt x="40538" y="16270"/>
                    <a:pt x="40369" y="16376"/>
                  </a:cubicBezTo>
                  <a:cubicBezTo>
                    <a:pt x="40263" y="16460"/>
                    <a:pt x="40158" y="16523"/>
                    <a:pt x="40073" y="16587"/>
                  </a:cubicBezTo>
                  <a:cubicBezTo>
                    <a:pt x="39925" y="16671"/>
                    <a:pt x="39756" y="16777"/>
                    <a:pt x="39608" y="16861"/>
                  </a:cubicBezTo>
                  <a:cubicBezTo>
                    <a:pt x="39524" y="16904"/>
                    <a:pt x="39439" y="16946"/>
                    <a:pt x="39376" y="17009"/>
                  </a:cubicBezTo>
                  <a:cubicBezTo>
                    <a:pt x="39291" y="17052"/>
                    <a:pt x="39228" y="17094"/>
                    <a:pt x="39144" y="17136"/>
                  </a:cubicBezTo>
                  <a:cubicBezTo>
                    <a:pt x="38996" y="17221"/>
                    <a:pt x="38827" y="17305"/>
                    <a:pt x="38658" y="17390"/>
                  </a:cubicBezTo>
                  <a:cubicBezTo>
                    <a:pt x="38510" y="17474"/>
                    <a:pt x="38341" y="17559"/>
                    <a:pt x="38172" y="17643"/>
                  </a:cubicBezTo>
                  <a:cubicBezTo>
                    <a:pt x="38066" y="17685"/>
                    <a:pt x="37961" y="17749"/>
                    <a:pt x="37876" y="17791"/>
                  </a:cubicBezTo>
                  <a:cubicBezTo>
                    <a:pt x="37749" y="17833"/>
                    <a:pt x="37644" y="17896"/>
                    <a:pt x="37517" y="17939"/>
                  </a:cubicBezTo>
                  <a:cubicBezTo>
                    <a:pt x="37433" y="17981"/>
                    <a:pt x="37327" y="18023"/>
                    <a:pt x="37242" y="18065"/>
                  </a:cubicBezTo>
                  <a:cubicBezTo>
                    <a:pt x="37158" y="18108"/>
                    <a:pt x="37073" y="18150"/>
                    <a:pt x="36989" y="18171"/>
                  </a:cubicBezTo>
                  <a:cubicBezTo>
                    <a:pt x="36841" y="18256"/>
                    <a:pt x="36693" y="18298"/>
                    <a:pt x="36524" y="18361"/>
                  </a:cubicBezTo>
                  <a:cubicBezTo>
                    <a:pt x="36250" y="18488"/>
                    <a:pt x="35954" y="18594"/>
                    <a:pt x="35637" y="18699"/>
                  </a:cubicBezTo>
                  <a:cubicBezTo>
                    <a:pt x="35426" y="18784"/>
                    <a:pt x="35215" y="18847"/>
                    <a:pt x="35003" y="18910"/>
                  </a:cubicBezTo>
                  <a:cubicBezTo>
                    <a:pt x="34855" y="18974"/>
                    <a:pt x="34708" y="19016"/>
                    <a:pt x="34539" y="19058"/>
                  </a:cubicBezTo>
                  <a:lnTo>
                    <a:pt x="34517" y="19079"/>
                  </a:lnTo>
                  <a:cubicBezTo>
                    <a:pt x="34391" y="19101"/>
                    <a:pt x="34243" y="19143"/>
                    <a:pt x="34116" y="19185"/>
                  </a:cubicBezTo>
                  <a:cubicBezTo>
                    <a:pt x="33926" y="19248"/>
                    <a:pt x="33757" y="19291"/>
                    <a:pt x="33567" y="19333"/>
                  </a:cubicBezTo>
                  <a:cubicBezTo>
                    <a:pt x="32659" y="19586"/>
                    <a:pt x="31687" y="19798"/>
                    <a:pt x="30673" y="19967"/>
                  </a:cubicBezTo>
                  <a:cubicBezTo>
                    <a:pt x="30483" y="19988"/>
                    <a:pt x="30293" y="20009"/>
                    <a:pt x="30103" y="20030"/>
                  </a:cubicBezTo>
                  <a:cubicBezTo>
                    <a:pt x="30018" y="20051"/>
                    <a:pt x="29912" y="20072"/>
                    <a:pt x="29807" y="20072"/>
                  </a:cubicBezTo>
                  <a:cubicBezTo>
                    <a:pt x="29574" y="20115"/>
                    <a:pt x="29363" y="20136"/>
                    <a:pt x="29152" y="20157"/>
                  </a:cubicBezTo>
                  <a:lnTo>
                    <a:pt x="29067" y="20157"/>
                  </a:lnTo>
                  <a:cubicBezTo>
                    <a:pt x="28898" y="20178"/>
                    <a:pt x="28708" y="20199"/>
                    <a:pt x="28539" y="20199"/>
                  </a:cubicBezTo>
                  <a:cubicBezTo>
                    <a:pt x="28244" y="20241"/>
                    <a:pt x="27948" y="20241"/>
                    <a:pt x="27652" y="20262"/>
                  </a:cubicBezTo>
                  <a:lnTo>
                    <a:pt x="26089" y="20262"/>
                  </a:lnTo>
                  <a:cubicBezTo>
                    <a:pt x="25730" y="20241"/>
                    <a:pt x="25392" y="20220"/>
                    <a:pt x="25033" y="20178"/>
                  </a:cubicBezTo>
                  <a:cubicBezTo>
                    <a:pt x="24864" y="20178"/>
                    <a:pt x="24695" y="20157"/>
                    <a:pt x="24526" y="20136"/>
                  </a:cubicBezTo>
                  <a:lnTo>
                    <a:pt x="24505" y="20136"/>
                  </a:lnTo>
                  <a:cubicBezTo>
                    <a:pt x="24336" y="20115"/>
                    <a:pt x="24167" y="20093"/>
                    <a:pt x="24019" y="20072"/>
                  </a:cubicBezTo>
                  <a:cubicBezTo>
                    <a:pt x="23850" y="20051"/>
                    <a:pt x="23681" y="20030"/>
                    <a:pt x="23512" y="20009"/>
                  </a:cubicBezTo>
                  <a:cubicBezTo>
                    <a:pt x="23195" y="19967"/>
                    <a:pt x="22878" y="19903"/>
                    <a:pt x="22582" y="19840"/>
                  </a:cubicBezTo>
                  <a:cubicBezTo>
                    <a:pt x="22392" y="19798"/>
                    <a:pt x="22181" y="19755"/>
                    <a:pt x="21991" y="19713"/>
                  </a:cubicBezTo>
                  <a:cubicBezTo>
                    <a:pt x="21780" y="19671"/>
                    <a:pt x="21568" y="19629"/>
                    <a:pt x="21378" y="19565"/>
                  </a:cubicBezTo>
                  <a:cubicBezTo>
                    <a:pt x="21167" y="19523"/>
                    <a:pt x="20956" y="19460"/>
                    <a:pt x="20745" y="19396"/>
                  </a:cubicBezTo>
                  <a:cubicBezTo>
                    <a:pt x="20576" y="19354"/>
                    <a:pt x="20428" y="19312"/>
                    <a:pt x="20259" y="19270"/>
                  </a:cubicBezTo>
                  <a:cubicBezTo>
                    <a:pt x="20174" y="19227"/>
                    <a:pt x="20111" y="19206"/>
                    <a:pt x="20026" y="19185"/>
                  </a:cubicBezTo>
                  <a:cubicBezTo>
                    <a:pt x="19963" y="19164"/>
                    <a:pt x="19900" y="19143"/>
                    <a:pt x="19857" y="19122"/>
                  </a:cubicBezTo>
                  <a:cubicBezTo>
                    <a:pt x="19710" y="19079"/>
                    <a:pt x="19583" y="19037"/>
                    <a:pt x="19435" y="18995"/>
                  </a:cubicBezTo>
                  <a:cubicBezTo>
                    <a:pt x="19287" y="18932"/>
                    <a:pt x="19118" y="18889"/>
                    <a:pt x="18970" y="18826"/>
                  </a:cubicBezTo>
                  <a:cubicBezTo>
                    <a:pt x="18970" y="18826"/>
                    <a:pt x="18949" y="18826"/>
                    <a:pt x="18949" y="18805"/>
                  </a:cubicBezTo>
                  <a:cubicBezTo>
                    <a:pt x="18843" y="18784"/>
                    <a:pt x="18738" y="18741"/>
                    <a:pt x="18632" y="18699"/>
                  </a:cubicBezTo>
                  <a:cubicBezTo>
                    <a:pt x="18400" y="18615"/>
                    <a:pt x="18167" y="18509"/>
                    <a:pt x="17935" y="18425"/>
                  </a:cubicBezTo>
                  <a:cubicBezTo>
                    <a:pt x="17914" y="18403"/>
                    <a:pt x="17893" y="18403"/>
                    <a:pt x="17872" y="18382"/>
                  </a:cubicBezTo>
                  <a:cubicBezTo>
                    <a:pt x="17766" y="18340"/>
                    <a:pt x="17661" y="18298"/>
                    <a:pt x="17576" y="18256"/>
                  </a:cubicBezTo>
                  <a:cubicBezTo>
                    <a:pt x="17470" y="18213"/>
                    <a:pt x="17365" y="18171"/>
                    <a:pt x="17280" y="18129"/>
                  </a:cubicBezTo>
                  <a:cubicBezTo>
                    <a:pt x="17238" y="18108"/>
                    <a:pt x="17196" y="18087"/>
                    <a:pt x="17154" y="18065"/>
                  </a:cubicBezTo>
                  <a:cubicBezTo>
                    <a:pt x="16963" y="17981"/>
                    <a:pt x="16794" y="17896"/>
                    <a:pt x="16604" y="17812"/>
                  </a:cubicBezTo>
                  <a:cubicBezTo>
                    <a:pt x="16562" y="17791"/>
                    <a:pt x="16520" y="17770"/>
                    <a:pt x="16478" y="17749"/>
                  </a:cubicBezTo>
                  <a:cubicBezTo>
                    <a:pt x="16309" y="17664"/>
                    <a:pt x="16140" y="17580"/>
                    <a:pt x="15971" y="17495"/>
                  </a:cubicBezTo>
                  <a:cubicBezTo>
                    <a:pt x="15928" y="17474"/>
                    <a:pt x="15886" y="17453"/>
                    <a:pt x="15844" y="17432"/>
                  </a:cubicBezTo>
                  <a:cubicBezTo>
                    <a:pt x="15696" y="17347"/>
                    <a:pt x="15548" y="17263"/>
                    <a:pt x="15400" y="17199"/>
                  </a:cubicBezTo>
                  <a:cubicBezTo>
                    <a:pt x="15337" y="17157"/>
                    <a:pt x="15252" y="17115"/>
                    <a:pt x="15189" y="17073"/>
                  </a:cubicBezTo>
                  <a:cubicBezTo>
                    <a:pt x="15083" y="17009"/>
                    <a:pt x="14978" y="16946"/>
                    <a:pt x="14872" y="16883"/>
                  </a:cubicBezTo>
                  <a:cubicBezTo>
                    <a:pt x="14724" y="16798"/>
                    <a:pt x="14555" y="16714"/>
                    <a:pt x="14407" y="16608"/>
                  </a:cubicBezTo>
                  <a:cubicBezTo>
                    <a:pt x="14302" y="16545"/>
                    <a:pt x="14217" y="16502"/>
                    <a:pt x="14112" y="16439"/>
                  </a:cubicBezTo>
                  <a:cubicBezTo>
                    <a:pt x="14069" y="16418"/>
                    <a:pt x="14048" y="16397"/>
                    <a:pt x="14006" y="16376"/>
                  </a:cubicBezTo>
                  <a:cubicBezTo>
                    <a:pt x="13858" y="16270"/>
                    <a:pt x="13689" y="16164"/>
                    <a:pt x="13541" y="16059"/>
                  </a:cubicBezTo>
                  <a:lnTo>
                    <a:pt x="13520" y="16059"/>
                  </a:lnTo>
                  <a:cubicBezTo>
                    <a:pt x="13499" y="16038"/>
                    <a:pt x="13499" y="16038"/>
                    <a:pt x="13499" y="16038"/>
                  </a:cubicBezTo>
                  <a:cubicBezTo>
                    <a:pt x="13457" y="16016"/>
                    <a:pt x="13436" y="15995"/>
                    <a:pt x="13393" y="15974"/>
                  </a:cubicBezTo>
                  <a:cubicBezTo>
                    <a:pt x="13309" y="15911"/>
                    <a:pt x="13224" y="15847"/>
                    <a:pt x="13140" y="15805"/>
                  </a:cubicBezTo>
                  <a:cubicBezTo>
                    <a:pt x="12971" y="15700"/>
                    <a:pt x="12802" y="15573"/>
                    <a:pt x="12654" y="15467"/>
                  </a:cubicBezTo>
                  <a:cubicBezTo>
                    <a:pt x="12485" y="15362"/>
                    <a:pt x="12337" y="15256"/>
                    <a:pt x="12189" y="15129"/>
                  </a:cubicBezTo>
                  <a:cubicBezTo>
                    <a:pt x="11873" y="14897"/>
                    <a:pt x="11556" y="14686"/>
                    <a:pt x="11260" y="14453"/>
                  </a:cubicBezTo>
                  <a:cubicBezTo>
                    <a:pt x="11175" y="14369"/>
                    <a:pt x="11091" y="14305"/>
                    <a:pt x="10985" y="14242"/>
                  </a:cubicBezTo>
                  <a:cubicBezTo>
                    <a:pt x="10647" y="13946"/>
                    <a:pt x="10288" y="13672"/>
                    <a:pt x="9950" y="13376"/>
                  </a:cubicBezTo>
                  <a:cubicBezTo>
                    <a:pt x="9866" y="13313"/>
                    <a:pt x="9781" y="13228"/>
                    <a:pt x="9718" y="13165"/>
                  </a:cubicBezTo>
                  <a:cubicBezTo>
                    <a:pt x="9169" y="12679"/>
                    <a:pt x="8662" y="12214"/>
                    <a:pt x="8155" y="11728"/>
                  </a:cubicBezTo>
                  <a:cubicBezTo>
                    <a:pt x="8049" y="11623"/>
                    <a:pt x="7943" y="11517"/>
                    <a:pt x="7838" y="11411"/>
                  </a:cubicBezTo>
                  <a:cubicBezTo>
                    <a:pt x="7690" y="11242"/>
                    <a:pt x="7521" y="11116"/>
                    <a:pt x="7394" y="10968"/>
                  </a:cubicBezTo>
                  <a:cubicBezTo>
                    <a:pt x="7162" y="10735"/>
                    <a:pt x="6972" y="10524"/>
                    <a:pt x="6761" y="10292"/>
                  </a:cubicBezTo>
                  <a:cubicBezTo>
                    <a:pt x="6613" y="10144"/>
                    <a:pt x="6486" y="9996"/>
                    <a:pt x="6359" y="9869"/>
                  </a:cubicBezTo>
                  <a:cubicBezTo>
                    <a:pt x="6211" y="9722"/>
                    <a:pt x="6085" y="9574"/>
                    <a:pt x="5958" y="9426"/>
                  </a:cubicBezTo>
                  <a:cubicBezTo>
                    <a:pt x="5641" y="9046"/>
                    <a:pt x="5324" y="8686"/>
                    <a:pt x="5007" y="8327"/>
                  </a:cubicBezTo>
                  <a:cubicBezTo>
                    <a:pt x="4923" y="8201"/>
                    <a:pt x="4817" y="8074"/>
                    <a:pt x="4712" y="7947"/>
                  </a:cubicBezTo>
                  <a:cubicBezTo>
                    <a:pt x="4606" y="7820"/>
                    <a:pt x="4500" y="7672"/>
                    <a:pt x="4395" y="7546"/>
                  </a:cubicBezTo>
                  <a:cubicBezTo>
                    <a:pt x="4289" y="7419"/>
                    <a:pt x="4183" y="7271"/>
                    <a:pt x="4078" y="7144"/>
                  </a:cubicBezTo>
                  <a:cubicBezTo>
                    <a:pt x="4036" y="7081"/>
                    <a:pt x="3972" y="7018"/>
                    <a:pt x="3930" y="6954"/>
                  </a:cubicBezTo>
                  <a:cubicBezTo>
                    <a:pt x="3824" y="6828"/>
                    <a:pt x="3740" y="6701"/>
                    <a:pt x="3634" y="6574"/>
                  </a:cubicBezTo>
                  <a:cubicBezTo>
                    <a:pt x="3592" y="6511"/>
                    <a:pt x="3550" y="6447"/>
                    <a:pt x="3507" y="6384"/>
                  </a:cubicBezTo>
                  <a:cubicBezTo>
                    <a:pt x="3423" y="6278"/>
                    <a:pt x="3338" y="6173"/>
                    <a:pt x="3254" y="6046"/>
                  </a:cubicBezTo>
                  <a:cubicBezTo>
                    <a:pt x="2937" y="5623"/>
                    <a:pt x="2663" y="5222"/>
                    <a:pt x="2409" y="4863"/>
                  </a:cubicBezTo>
                  <a:cubicBezTo>
                    <a:pt x="2388" y="4800"/>
                    <a:pt x="2346" y="4757"/>
                    <a:pt x="2325" y="4715"/>
                  </a:cubicBezTo>
                  <a:cubicBezTo>
                    <a:pt x="2240" y="4610"/>
                    <a:pt x="2177" y="4504"/>
                    <a:pt x="2113" y="4419"/>
                  </a:cubicBezTo>
                  <a:cubicBezTo>
                    <a:pt x="2029" y="4272"/>
                    <a:pt x="1944" y="4145"/>
                    <a:pt x="1860" y="4018"/>
                  </a:cubicBezTo>
                  <a:cubicBezTo>
                    <a:pt x="1796" y="3934"/>
                    <a:pt x="1754" y="3849"/>
                    <a:pt x="1712" y="3786"/>
                  </a:cubicBezTo>
                  <a:cubicBezTo>
                    <a:pt x="1691" y="3765"/>
                    <a:pt x="1691" y="3743"/>
                    <a:pt x="1691" y="3743"/>
                  </a:cubicBezTo>
                  <a:cubicBezTo>
                    <a:pt x="1649" y="3680"/>
                    <a:pt x="1627" y="3638"/>
                    <a:pt x="1585" y="3596"/>
                  </a:cubicBezTo>
                  <a:cubicBezTo>
                    <a:pt x="1522" y="3490"/>
                    <a:pt x="1458" y="3384"/>
                    <a:pt x="1416" y="3300"/>
                  </a:cubicBezTo>
                  <a:cubicBezTo>
                    <a:pt x="2244" y="3207"/>
                    <a:pt x="3044" y="3168"/>
                    <a:pt x="3808" y="3168"/>
                  </a:cubicBezTo>
                  <a:cubicBezTo>
                    <a:pt x="7938" y="3168"/>
                    <a:pt x="11022" y="4331"/>
                    <a:pt x="11788" y="4652"/>
                  </a:cubicBezTo>
                  <a:cubicBezTo>
                    <a:pt x="12407" y="6076"/>
                    <a:pt x="16236" y="13959"/>
                    <a:pt x="25581" y="13959"/>
                  </a:cubicBezTo>
                  <a:cubicBezTo>
                    <a:pt x="25796" y="13959"/>
                    <a:pt x="26015" y="13955"/>
                    <a:pt x="26237" y="13946"/>
                  </a:cubicBezTo>
                  <a:cubicBezTo>
                    <a:pt x="35954" y="13545"/>
                    <a:pt x="42481" y="8623"/>
                    <a:pt x="43030" y="1335"/>
                  </a:cubicBezTo>
                  <a:cubicBezTo>
                    <a:pt x="43616" y="1235"/>
                    <a:pt x="44840" y="1068"/>
                    <a:pt x="46466" y="1068"/>
                  </a:cubicBezTo>
                  <a:close/>
                  <a:moveTo>
                    <a:pt x="46463" y="0"/>
                  </a:moveTo>
                  <a:cubicBezTo>
                    <a:pt x="44582" y="0"/>
                    <a:pt x="43221" y="220"/>
                    <a:pt x="42671" y="321"/>
                  </a:cubicBezTo>
                  <a:cubicBezTo>
                    <a:pt x="42523" y="342"/>
                    <a:pt x="42418" y="364"/>
                    <a:pt x="42397" y="385"/>
                  </a:cubicBezTo>
                  <a:cubicBezTo>
                    <a:pt x="42164" y="448"/>
                    <a:pt x="41995" y="638"/>
                    <a:pt x="41995" y="871"/>
                  </a:cubicBezTo>
                  <a:cubicBezTo>
                    <a:pt x="41995" y="955"/>
                    <a:pt x="41995" y="1040"/>
                    <a:pt x="41974" y="1145"/>
                  </a:cubicBezTo>
                  <a:cubicBezTo>
                    <a:pt x="41531" y="7905"/>
                    <a:pt x="35384" y="12510"/>
                    <a:pt x="26195" y="12869"/>
                  </a:cubicBezTo>
                  <a:cubicBezTo>
                    <a:pt x="25980" y="12877"/>
                    <a:pt x="25768" y="12882"/>
                    <a:pt x="25560" y="12882"/>
                  </a:cubicBezTo>
                  <a:cubicBezTo>
                    <a:pt x="16900" y="12882"/>
                    <a:pt x="13421" y="5757"/>
                    <a:pt x="12802" y="4293"/>
                  </a:cubicBezTo>
                  <a:cubicBezTo>
                    <a:pt x="12739" y="4166"/>
                    <a:pt x="12718" y="4081"/>
                    <a:pt x="12696" y="4060"/>
                  </a:cubicBezTo>
                  <a:cubicBezTo>
                    <a:pt x="12654" y="3912"/>
                    <a:pt x="12549" y="3807"/>
                    <a:pt x="12422" y="3765"/>
                  </a:cubicBezTo>
                  <a:cubicBezTo>
                    <a:pt x="12380" y="3743"/>
                    <a:pt x="12253" y="3680"/>
                    <a:pt x="11999" y="3574"/>
                  </a:cubicBezTo>
                  <a:cubicBezTo>
                    <a:pt x="10916" y="3141"/>
                    <a:pt x="7889" y="2091"/>
                    <a:pt x="3881" y="2091"/>
                  </a:cubicBezTo>
                  <a:cubicBezTo>
                    <a:pt x="2807" y="2091"/>
                    <a:pt x="1662" y="2166"/>
                    <a:pt x="466" y="2349"/>
                  </a:cubicBezTo>
                  <a:cubicBezTo>
                    <a:pt x="297" y="2370"/>
                    <a:pt x="149" y="2476"/>
                    <a:pt x="64" y="2645"/>
                  </a:cubicBezTo>
                  <a:cubicBezTo>
                    <a:pt x="22" y="2751"/>
                    <a:pt x="1" y="2856"/>
                    <a:pt x="22" y="2962"/>
                  </a:cubicBezTo>
                  <a:cubicBezTo>
                    <a:pt x="22" y="3025"/>
                    <a:pt x="43" y="3089"/>
                    <a:pt x="64" y="3131"/>
                  </a:cubicBezTo>
                  <a:cubicBezTo>
                    <a:pt x="85" y="3152"/>
                    <a:pt x="149" y="3279"/>
                    <a:pt x="254" y="3469"/>
                  </a:cubicBezTo>
                  <a:cubicBezTo>
                    <a:pt x="297" y="3553"/>
                    <a:pt x="360" y="3638"/>
                    <a:pt x="423" y="3743"/>
                  </a:cubicBezTo>
                  <a:cubicBezTo>
                    <a:pt x="444" y="3786"/>
                    <a:pt x="487" y="3849"/>
                    <a:pt x="529" y="3912"/>
                  </a:cubicBezTo>
                  <a:cubicBezTo>
                    <a:pt x="571" y="3976"/>
                    <a:pt x="592" y="4018"/>
                    <a:pt x="613" y="4081"/>
                  </a:cubicBezTo>
                  <a:cubicBezTo>
                    <a:pt x="740" y="4250"/>
                    <a:pt x="867" y="4462"/>
                    <a:pt x="1015" y="4694"/>
                  </a:cubicBezTo>
                  <a:cubicBezTo>
                    <a:pt x="1057" y="4779"/>
                    <a:pt x="1120" y="4863"/>
                    <a:pt x="1184" y="4969"/>
                  </a:cubicBezTo>
                  <a:cubicBezTo>
                    <a:pt x="1268" y="5074"/>
                    <a:pt x="1332" y="5180"/>
                    <a:pt x="1416" y="5307"/>
                  </a:cubicBezTo>
                  <a:cubicBezTo>
                    <a:pt x="1480" y="5391"/>
                    <a:pt x="1543" y="5497"/>
                    <a:pt x="1606" y="5581"/>
                  </a:cubicBezTo>
                  <a:cubicBezTo>
                    <a:pt x="1670" y="5666"/>
                    <a:pt x="1712" y="5771"/>
                    <a:pt x="1775" y="5856"/>
                  </a:cubicBezTo>
                  <a:cubicBezTo>
                    <a:pt x="1839" y="5919"/>
                    <a:pt x="1881" y="6004"/>
                    <a:pt x="1944" y="6067"/>
                  </a:cubicBezTo>
                  <a:cubicBezTo>
                    <a:pt x="1987" y="6152"/>
                    <a:pt x="2050" y="6215"/>
                    <a:pt x="2092" y="6299"/>
                  </a:cubicBezTo>
                  <a:cubicBezTo>
                    <a:pt x="2134" y="6342"/>
                    <a:pt x="2156" y="6384"/>
                    <a:pt x="2198" y="6426"/>
                  </a:cubicBezTo>
                  <a:cubicBezTo>
                    <a:pt x="2282" y="6574"/>
                    <a:pt x="2388" y="6701"/>
                    <a:pt x="2472" y="6828"/>
                  </a:cubicBezTo>
                  <a:cubicBezTo>
                    <a:pt x="2578" y="6975"/>
                    <a:pt x="2684" y="7123"/>
                    <a:pt x="2789" y="7250"/>
                  </a:cubicBezTo>
                  <a:cubicBezTo>
                    <a:pt x="2810" y="7292"/>
                    <a:pt x="2831" y="7313"/>
                    <a:pt x="2853" y="7356"/>
                  </a:cubicBezTo>
                  <a:cubicBezTo>
                    <a:pt x="3000" y="7546"/>
                    <a:pt x="3148" y="7736"/>
                    <a:pt x="3317" y="7947"/>
                  </a:cubicBezTo>
                  <a:cubicBezTo>
                    <a:pt x="3317" y="7968"/>
                    <a:pt x="3338" y="7968"/>
                    <a:pt x="3360" y="7989"/>
                  </a:cubicBezTo>
                  <a:cubicBezTo>
                    <a:pt x="3486" y="8158"/>
                    <a:pt x="3613" y="8327"/>
                    <a:pt x="3740" y="8496"/>
                  </a:cubicBezTo>
                  <a:cubicBezTo>
                    <a:pt x="3888" y="8665"/>
                    <a:pt x="4036" y="8834"/>
                    <a:pt x="4162" y="9003"/>
                  </a:cubicBezTo>
                  <a:cubicBezTo>
                    <a:pt x="4226" y="9088"/>
                    <a:pt x="4289" y="9172"/>
                    <a:pt x="4352" y="9236"/>
                  </a:cubicBezTo>
                  <a:cubicBezTo>
                    <a:pt x="4479" y="9384"/>
                    <a:pt x="4606" y="9531"/>
                    <a:pt x="4712" y="9679"/>
                  </a:cubicBezTo>
                  <a:cubicBezTo>
                    <a:pt x="4754" y="9700"/>
                    <a:pt x="4775" y="9722"/>
                    <a:pt x="4796" y="9764"/>
                  </a:cubicBezTo>
                  <a:cubicBezTo>
                    <a:pt x="4965" y="9954"/>
                    <a:pt x="5155" y="10165"/>
                    <a:pt x="5324" y="10376"/>
                  </a:cubicBezTo>
                  <a:cubicBezTo>
                    <a:pt x="5514" y="10566"/>
                    <a:pt x="5704" y="10778"/>
                    <a:pt x="5894" y="10989"/>
                  </a:cubicBezTo>
                  <a:cubicBezTo>
                    <a:pt x="6106" y="11221"/>
                    <a:pt x="6338" y="11454"/>
                    <a:pt x="6549" y="11686"/>
                  </a:cubicBezTo>
                  <a:cubicBezTo>
                    <a:pt x="6676" y="11813"/>
                    <a:pt x="6803" y="11940"/>
                    <a:pt x="6930" y="12066"/>
                  </a:cubicBezTo>
                  <a:cubicBezTo>
                    <a:pt x="7077" y="12193"/>
                    <a:pt x="7204" y="12341"/>
                    <a:pt x="7331" y="12468"/>
                  </a:cubicBezTo>
                  <a:cubicBezTo>
                    <a:pt x="7437" y="12573"/>
                    <a:pt x="7563" y="12679"/>
                    <a:pt x="7669" y="12784"/>
                  </a:cubicBezTo>
                  <a:cubicBezTo>
                    <a:pt x="7753" y="12869"/>
                    <a:pt x="7838" y="12953"/>
                    <a:pt x="7901" y="13017"/>
                  </a:cubicBezTo>
                  <a:cubicBezTo>
                    <a:pt x="7986" y="13101"/>
                    <a:pt x="8070" y="13165"/>
                    <a:pt x="8155" y="13249"/>
                  </a:cubicBezTo>
                  <a:cubicBezTo>
                    <a:pt x="13905" y="18576"/>
                    <a:pt x="20332" y="21325"/>
                    <a:pt x="26920" y="21325"/>
                  </a:cubicBezTo>
                  <a:cubicBezTo>
                    <a:pt x="28223" y="21325"/>
                    <a:pt x="29531" y="21218"/>
                    <a:pt x="30842" y="21002"/>
                  </a:cubicBezTo>
                  <a:cubicBezTo>
                    <a:pt x="31919" y="20833"/>
                    <a:pt x="32933" y="20621"/>
                    <a:pt x="33884" y="20368"/>
                  </a:cubicBezTo>
                  <a:cubicBezTo>
                    <a:pt x="34264" y="20262"/>
                    <a:pt x="34623" y="20157"/>
                    <a:pt x="34982" y="20051"/>
                  </a:cubicBezTo>
                  <a:cubicBezTo>
                    <a:pt x="35341" y="19946"/>
                    <a:pt x="35658" y="19840"/>
                    <a:pt x="35996" y="19713"/>
                  </a:cubicBezTo>
                  <a:cubicBezTo>
                    <a:pt x="36207" y="19629"/>
                    <a:pt x="36440" y="19565"/>
                    <a:pt x="36651" y="19481"/>
                  </a:cubicBezTo>
                  <a:cubicBezTo>
                    <a:pt x="36862" y="19396"/>
                    <a:pt x="37073" y="19312"/>
                    <a:pt x="37285" y="19227"/>
                  </a:cubicBezTo>
                  <a:cubicBezTo>
                    <a:pt x="37433" y="19164"/>
                    <a:pt x="37602" y="19101"/>
                    <a:pt x="37749" y="19016"/>
                  </a:cubicBezTo>
                  <a:cubicBezTo>
                    <a:pt x="37876" y="18974"/>
                    <a:pt x="37982" y="18910"/>
                    <a:pt x="38108" y="18868"/>
                  </a:cubicBezTo>
                  <a:cubicBezTo>
                    <a:pt x="38151" y="18847"/>
                    <a:pt x="38193" y="18826"/>
                    <a:pt x="38235" y="18805"/>
                  </a:cubicBezTo>
                  <a:cubicBezTo>
                    <a:pt x="38362" y="18741"/>
                    <a:pt x="38468" y="18699"/>
                    <a:pt x="38573" y="18657"/>
                  </a:cubicBezTo>
                  <a:cubicBezTo>
                    <a:pt x="38573" y="18636"/>
                    <a:pt x="38594" y="18636"/>
                    <a:pt x="38594" y="18636"/>
                  </a:cubicBezTo>
                  <a:cubicBezTo>
                    <a:pt x="38615" y="18636"/>
                    <a:pt x="38615" y="18615"/>
                    <a:pt x="38637" y="18615"/>
                  </a:cubicBezTo>
                  <a:cubicBezTo>
                    <a:pt x="38784" y="18551"/>
                    <a:pt x="38911" y="18467"/>
                    <a:pt x="39059" y="18403"/>
                  </a:cubicBezTo>
                  <a:cubicBezTo>
                    <a:pt x="39228" y="18319"/>
                    <a:pt x="39376" y="18234"/>
                    <a:pt x="39524" y="18150"/>
                  </a:cubicBezTo>
                  <a:cubicBezTo>
                    <a:pt x="39566" y="18129"/>
                    <a:pt x="39629" y="18087"/>
                    <a:pt x="39672" y="18065"/>
                  </a:cubicBezTo>
                  <a:cubicBezTo>
                    <a:pt x="40031" y="17875"/>
                    <a:pt x="40369" y="17685"/>
                    <a:pt x="40686" y="17474"/>
                  </a:cubicBezTo>
                  <a:cubicBezTo>
                    <a:pt x="40812" y="17390"/>
                    <a:pt x="40918" y="17326"/>
                    <a:pt x="41045" y="17242"/>
                  </a:cubicBezTo>
                  <a:cubicBezTo>
                    <a:pt x="41150" y="17178"/>
                    <a:pt x="41256" y="17094"/>
                    <a:pt x="41383" y="17009"/>
                  </a:cubicBezTo>
                  <a:cubicBezTo>
                    <a:pt x="41383" y="17009"/>
                    <a:pt x="41404" y="17009"/>
                    <a:pt x="41404" y="16988"/>
                  </a:cubicBezTo>
                  <a:cubicBezTo>
                    <a:pt x="41552" y="16904"/>
                    <a:pt x="41678" y="16819"/>
                    <a:pt x="41805" y="16714"/>
                  </a:cubicBezTo>
                  <a:cubicBezTo>
                    <a:pt x="41932" y="16629"/>
                    <a:pt x="42038" y="16545"/>
                    <a:pt x="42164" y="16439"/>
                  </a:cubicBezTo>
                  <a:cubicBezTo>
                    <a:pt x="42291" y="16354"/>
                    <a:pt x="42397" y="16249"/>
                    <a:pt x="42523" y="16164"/>
                  </a:cubicBezTo>
                  <a:cubicBezTo>
                    <a:pt x="42650" y="16080"/>
                    <a:pt x="42756" y="15974"/>
                    <a:pt x="42861" y="15890"/>
                  </a:cubicBezTo>
                  <a:cubicBezTo>
                    <a:pt x="42988" y="15784"/>
                    <a:pt x="43094" y="15678"/>
                    <a:pt x="43199" y="15594"/>
                  </a:cubicBezTo>
                  <a:cubicBezTo>
                    <a:pt x="43305" y="15488"/>
                    <a:pt x="43432" y="15383"/>
                    <a:pt x="43537" y="15298"/>
                  </a:cubicBezTo>
                  <a:cubicBezTo>
                    <a:pt x="43643" y="15193"/>
                    <a:pt x="43749" y="15108"/>
                    <a:pt x="43854" y="15003"/>
                  </a:cubicBezTo>
                  <a:cubicBezTo>
                    <a:pt x="43896" y="14960"/>
                    <a:pt x="43939" y="14918"/>
                    <a:pt x="43981" y="14876"/>
                  </a:cubicBezTo>
                  <a:cubicBezTo>
                    <a:pt x="44065" y="14770"/>
                    <a:pt x="44171" y="14686"/>
                    <a:pt x="44277" y="14580"/>
                  </a:cubicBezTo>
                  <a:cubicBezTo>
                    <a:pt x="44340" y="14517"/>
                    <a:pt x="44403" y="14453"/>
                    <a:pt x="44467" y="14369"/>
                  </a:cubicBezTo>
                  <a:cubicBezTo>
                    <a:pt x="44530" y="14305"/>
                    <a:pt x="44594" y="14242"/>
                    <a:pt x="44657" y="14179"/>
                  </a:cubicBezTo>
                  <a:cubicBezTo>
                    <a:pt x="44784" y="14031"/>
                    <a:pt x="44889" y="13904"/>
                    <a:pt x="45016" y="13756"/>
                  </a:cubicBezTo>
                  <a:cubicBezTo>
                    <a:pt x="45122" y="13651"/>
                    <a:pt x="45206" y="13545"/>
                    <a:pt x="45291" y="13439"/>
                  </a:cubicBezTo>
                  <a:cubicBezTo>
                    <a:pt x="45375" y="13334"/>
                    <a:pt x="45460" y="13228"/>
                    <a:pt x="45544" y="13101"/>
                  </a:cubicBezTo>
                  <a:cubicBezTo>
                    <a:pt x="45755" y="12869"/>
                    <a:pt x="45945" y="12616"/>
                    <a:pt x="46114" y="12362"/>
                  </a:cubicBezTo>
                  <a:cubicBezTo>
                    <a:pt x="46136" y="12341"/>
                    <a:pt x="46136" y="12341"/>
                    <a:pt x="46136" y="12320"/>
                  </a:cubicBezTo>
                  <a:cubicBezTo>
                    <a:pt x="46262" y="12172"/>
                    <a:pt x="46368" y="12003"/>
                    <a:pt x="46495" y="11834"/>
                  </a:cubicBezTo>
                  <a:cubicBezTo>
                    <a:pt x="46537" y="11771"/>
                    <a:pt x="46579" y="11707"/>
                    <a:pt x="46600" y="11644"/>
                  </a:cubicBezTo>
                  <a:cubicBezTo>
                    <a:pt x="46621" y="11623"/>
                    <a:pt x="46643" y="11602"/>
                    <a:pt x="46643" y="11580"/>
                  </a:cubicBezTo>
                  <a:cubicBezTo>
                    <a:pt x="46748" y="11411"/>
                    <a:pt x="46854" y="11264"/>
                    <a:pt x="46938" y="11095"/>
                  </a:cubicBezTo>
                  <a:cubicBezTo>
                    <a:pt x="46959" y="11095"/>
                    <a:pt x="46959" y="11073"/>
                    <a:pt x="46959" y="11073"/>
                  </a:cubicBezTo>
                  <a:cubicBezTo>
                    <a:pt x="47086" y="10862"/>
                    <a:pt x="47213" y="10630"/>
                    <a:pt x="47340" y="10419"/>
                  </a:cubicBezTo>
                  <a:cubicBezTo>
                    <a:pt x="47466" y="10186"/>
                    <a:pt x="47593" y="9954"/>
                    <a:pt x="47720" y="9700"/>
                  </a:cubicBezTo>
                  <a:cubicBezTo>
                    <a:pt x="47783" y="9574"/>
                    <a:pt x="47847" y="9426"/>
                    <a:pt x="47931" y="9278"/>
                  </a:cubicBezTo>
                  <a:cubicBezTo>
                    <a:pt x="47931" y="9236"/>
                    <a:pt x="47952" y="9215"/>
                    <a:pt x="47973" y="9172"/>
                  </a:cubicBezTo>
                  <a:cubicBezTo>
                    <a:pt x="48037" y="9024"/>
                    <a:pt x="48100" y="8877"/>
                    <a:pt x="48163" y="8729"/>
                  </a:cubicBezTo>
                  <a:cubicBezTo>
                    <a:pt x="48206" y="8686"/>
                    <a:pt x="48227" y="8623"/>
                    <a:pt x="48248" y="8560"/>
                  </a:cubicBezTo>
                  <a:cubicBezTo>
                    <a:pt x="48248" y="8560"/>
                    <a:pt x="48248" y="8539"/>
                    <a:pt x="48269" y="8539"/>
                  </a:cubicBezTo>
                  <a:lnTo>
                    <a:pt x="48269" y="8517"/>
                  </a:lnTo>
                  <a:cubicBezTo>
                    <a:pt x="48269" y="8517"/>
                    <a:pt x="48269" y="8496"/>
                    <a:pt x="48269" y="8475"/>
                  </a:cubicBezTo>
                  <a:cubicBezTo>
                    <a:pt x="48311" y="8412"/>
                    <a:pt x="48332" y="8348"/>
                    <a:pt x="48354" y="8285"/>
                  </a:cubicBezTo>
                  <a:cubicBezTo>
                    <a:pt x="48417" y="8137"/>
                    <a:pt x="48480" y="7989"/>
                    <a:pt x="48544" y="7841"/>
                  </a:cubicBezTo>
                  <a:cubicBezTo>
                    <a:pt x="48565" y="7757"/>
                    <a:pt x="48607" y="7651"/>
                    <a:pt x="48649" y="7567"/>
                  </a:cubicBezTo>
                  <a:cubicBezTo>
                    <a:pt x="48692" y="7419"/>
                    <a:pt x="48755" y="7292"/>
                    <a:pt x="48797" y="7144"/>
                  </a:cubicBezTo>
                  <a:cubicBezTo>
                    <a:pt x="48861" y="6933"/>
                    <a:pt x="48924" y="6743"/>
                    <a:pt x="49008" y="6553"/>
                  </a:cubicBezTo>
                  <a:cubicBezTo>
                    <a:pt x="49008" y="6511"/>
                    <a:pt x="49030" y="6468"/>
                    <a:pt x="49030" y="6447"/>
                  </a:cubicBezTo>
                  <a:cubicBezTo>
                    <a:pt x="49030" y="6426"/>
                    <a:pt x="49030" y="6426"/>
                    <a:pt x="49051" y="6426"/>
                  </a:cubicBezTo>
                  <a:cubicBezTo>
                    <a:pt x="49051" y="6405"/>
                    <a:pt x="49051" y="6384"/>
                    <a:pt x="49051" y="6384"/>
                  </a:cubicBezTo>
                  <a:cubicBezTo>
                    <a:pt x="49072" y="6299"/>
                    <a:pt x="49114" y="6215"/>
                    <a:pt x="49135" y="6130"/>
                  </a:cubicBezTo>
                  <a:cubicBezTo>
                    <a:pt x="49177" y="6004"/>
                    <a:pt x="49199" y="5877"/>
                    <a:pt x="49241" y="5750"/>
                  </a:cubicBezTo>
                  <a:cubicBezTo>
                    <a:pt x="49304" y="5518"/>
                    <a:pt x="49368" y="5285"/>
                    <a:pt x="49431" y="5032"/>
                  </a:cubicBezTo>
                  <a:cubicBezTo>
                    <a:pt x="49473" y="4926"/>
                    <a:pt x="49494" y="4800"/>
                    <a:pt x="49515" y="4673"/>
                  </a:cubicBezTo>
                  <a:cubicBezTo>
                    <a:pt x="49558" y="4567"/>
                    <a:pt x="49579" y="4441"/>
                    <a:pt x="49600" y="4314"/>
                  </a:cubicBezTo>
                  <a:cubicBezTo>
                    <a:pt x="49663" y="4081"/>
                    <a:pt x="49706" y="3849"/>
                    <a:pt x="49748" y="3596"/>
                  </a:cubicBezTo>
                  <a:cubicBezTo>
                    <a:pt x="49811" y="3363"/>
                    <a:pt x="49853" y="3131"/>
                    <a:pt x="49896" y="2877"/>
                  </a:cubicBezTo>
                  <a:cubicBezTo>
                    <a:pt x="49917" y="2772"/>
                    <a:pt x="49917" y="2645"/>
                    <a:pt x="49938" y="2539"/>
                  </a:cubicBezTo>
                  <a:cubicBezTo>
                    <a:pt x="49980" y="2307"/>
                    <a:pt x="50022" y="2054"/>
                    <a:pt x="50044" y="1821"/>
                  </a:cubicBezTo>
                  <a:cubicBezTo>
                    <a:pt x="50086" y="1483"/>
                    <a:pt x="50128" y="1145"/>
                    <a:pt x="50170" y="807"/>
                  </a:cubicBezTo>
                  <a:cubicBezTo>
                    <a:pt x="50170" y="807"/>
                    <a:pt x="50170" y="807"/>
                    <a:pt x="50170" y="786"/>
                  </a:cubicBezTo>
                  <a:cubicBezTo>
                    <a:pt x="50191" y="511"/>
                    <a:pt x="50001" y="237"/>
                    <a:pt x="49706" y="216"/>
                  </a:cubicBezTo>
                  <a:cubicBezTo>
                    <a:pt x="49600" y="195"/>
                    <a:pt x="49494" y="173"/>
                    <a:pt x="49368" y="173"/>
                  </a:cubicBezTo>
                  <a:cubicBezTo>
                    <a:pt x="48308" y="47"/>
                    <a:pt x="47330" y="0"/>
                    <a:pt x="464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80"/>
            <p:cNvSpPr/>
            <p:nvPr/>
          </p:nvSpPr>
          <p:spPr>
            <a:xfrm>
              <a:off x="2533825" y="3794875"/>
              <a:ext cx="669675" cy="1664050"/>
            </a:xfrm>
            <a:custGeom>
              <a:avLst/>
              <a:gdLst/>
              <a:ahLst/>
              <a:cxnLst/>
              <a:rect l="l" t="t" r="r" b="b"/>
              <a:pathLst>
                <a:path w="26787" h="66562" extrusionOk="0">
                  <a:moveTo>
                    <a:pt x="571" y="0"/>
                  </a:moveTo>
                  <a:cubicBezTo>
                    <a:pt x="445" y="2429"/>
                    <a:pt x="1" y="12991"/>
                    <a:pt x="276" y="29785"/>
                  </a:cubicBezTo>
                  <a:cubicBezTo>
                    <a:pt x="592" y="49008"/>
                    <a:pt x="12654" y="66055"/>
                    <a:pt x="13203" y="66562"/>
                  </a:cubicBezTo>
                  <a:lnTo>
                    <a:pt x="24991" y="59950"/>
                  </a:lnTo>
                  <a:cubicBezTo>
                    <a:pt x="26786" y="53233"/>
                    <a:pt x="24505" y="43347"/>
                    <a:pt x="22392" y="36545"/>
                  </a:cubicBezTo>
                  <a:lnTo>
                    <a:pt x="22181" y="36523"/>
                  </a:lnTo>
                  <a:cubicBezTo>
                    <a:pt x="21970" y="36523"/>
                    <a:pt x="21780" y="36376"/>
                    <a:pt x="21716" y="36164"/>
                  </a:cubicBezTo>
                  <a:cubicBezTo>
                    <a:pt x="20407" y="32024"/>
                    <a:pt x="19203" y="29109"/>
                    <a:pt x="19182" y="29088"/>
                  </a:cubicBezTo>
                  <a:cubicBezTo>
                    <a:pt x="19139" y="28961"/>
                    <a:pt x="19139" y="28834"/>
                    <a:pt x="19182" y="28708"/>
                  </a:cubicBezTo>
                  <a:cubicBezTo>
                    <a:pt x="23427" y="15695"/>
                    <a:pt x="24146" y="7985"/>
                    <a:pt x="24272" y="4204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80"/>
            <p:cNvSpPr/>
            <p:nvPr/>
          </p:nvSpPr>
          <p:spPr>
            <a:xfrm>
              <a:off x="2520625" y="3781525"/>
              <a:ext cx="696075" cy="1690625"/>
            </a:xfrm>
            <a:custGeom>
              <a:avLst/>
              <a:gdLst/>
              <a:ahLst/>
              <a:cxnLst/>
              <a:rect l="l" t="t" r="r" b="b"/>
              <a:pathLst>
                <a:path w="27843" h="67625" extrusionOk="0">
                  <a:moveTo>
                    <a:pt x="1606" y="1147"/>
                  </a:moveTo>
                  <a:lnTo>
                    <a:pt x="24251" y="5181"/>
                  </a:lnTo>
                  <a:cubicBezTo>
                    <a:pt x="23998" y="11582"/>
                    <a:pt x="22287" y="19630"/>
                    <a:pt x="19203" y="29094"/>
                  </a:cubicBezTo>
                  <a:cubicBezTo>
                    <a:pt x="19118" y="29347"/>
                    <a:pt x="19139" y="29601"/>
                    <a:pt x="19224" y="29833"/>
                  </a:cubicBezTo>
                  <a:cubicBezTo>
                    <a:pt x="19245" y="29854"/>
                    <a:pt x="20449" y="32748"/>
                    <a:pt x="21737" y="36846"/>
                  </a:cubicBezTo>
                  <a:cubicBezTo>
                    <a:pt x="21864" y="37226"/>
                    <a:pt x="22160" y="37480"/>
                    <a:pt x="22519" y="37564"/>
                  </a:cubicBezTo>
                  <a:cubicBezTo>
                    <a:pt x="24610" y="44388"/>
                    <a:pt x="26680" y="53703"/>
                    <a:pt x="25075" y="60125"/>
                  </a:cubicBezTo>
                  <a:lnTo>
                    <a:pt x="13879" y="66420"/>
                  </a:lnTo>
                  <a:cubicBezTo>
                    <a:pt x="12189" y="64033"/>
                    <a:pt x="1627" y="48274"/>
                    <a:pt x="1332" y="30298"/>
                  </a:cubicBezTo>
                  <a:cubicBezTo>
                    <a:pt x="1078" y="14814"/>
                    <a:pt x="1437" y="4653"/>
                    <a:pt x="1606" y="1147"/>
                  </a:cubicBezTo>
                  <a:close/>
                  <a:moveTo>
                    <a:pt x="1108" y="1"/>
                  </a:moveTo>
                  <a:cubicBezTo>
                    <a:pt x="986" y="1"/>
                    <a:pt x="870" y="42"/>
                    <a:pt x="782" y="112"/>
                  </a:cubicBezTo>
                  <a:cubicBezTo>
                    <a:pt x="656" y="217"/>
                    <a:pt x="592" y="344"/>
                    <a:pt x="571" y="513"/>
                  </a:cubicBezTo>
                  <a:cubicBezTo>
                    <a:pt x="444" y="3322"/>
                    <a:pt x="1" y="13800"/>
                    <a:pt x="275" y="30319"/>
                  </a:cubicBezTo>
                  <a:cubicBezTo>
                    <a:pt x="592" y="49246"/>
                    <a:pt x="12337" y="66525"/>
                    <a:pt x="13372" y="67476"/>
                  </a:cubicBezTo>
                  <a:cubicBezTo>
                    <a:pt x="13436" y="67539"/>
                    <a:pt x="13520" y="67582"/>
                    <a:pt x="13605" y="67603"/>
                  </a:cubicBezTo>
                  <a:cubicBezTo>
                    <a:pt x="13650" y="67618"/>
                    <a:pt x="13695" y="67625"/>
                    <a:pt x="13739" y="67625"/>
                  </a:cubicBezTo>
                  <a:cubicBezTo>
                    <a:pt x="13821" y="67625"/>
                    <a:pt x="13903" y="67601"/>
                    <a:pt x="13985" y="67561"/>
                  </a:cubicBezTo>
                  <a:lnTo>
                    <a:pt x="25772" y="60949"/>
                  </a:lnTo>
                  <a:cubicBezTo>
                    <a:pt x="25899" y="60885"/>
                    <a:pt x="25983" y="60759"/>
                    <a:pt x="26026" y="60632"/>
                  </a:cubicBezTo>
                  <a:cubicBezTo>
                    <a:pt x="27842" y="53830"/>
                    <a:pt x="25603" y="43986"/>
                    <a:pt x="23427" y="36931"/>
                  </a:cubicBezTo>
                  <a:cubicBezTo>
                    <a:pt x="23364" y="36719"/>
                    <a:pt x="23174" y="36572"/>
                    <a:pt x="22963" y="36550"/>
                  </a:cubicBezTo>
                  <a:lnTo>
                    <a:pt x="22751" y="36529"/>
                  </a:lnTo>
                  <a:cubicBezTo>
                    <a:pt x="21505" y="32643"/>
                    <a:pt x="20364" y="29770"/>
                    <a:pt x="20195" y="29411"/>
                  </a:cubicBezTo>
                  <a:cubicBezTo>
                    <a:pt x="23406" y="19630"/>
                    <a:pt x="25117" y="11328"/>
                    <a:pt x="25329" y="4759"/>
                  </a:cubicBezTo>
                  <a:cubicBezTo>
                    <a:pt x="25329" y="4484"/>
                    <a:pt x="25138" y="4252"/>
                    <a:pt x="24885" y="4210"/>
                  </a:cubicBezTo>
                  <a:lnTo>
                    <a:pt x="1184" y="6"/>
                  </a:lnTo>
                  <a:cubicBezTo>
                    <a:pt x="1158" y="2"/>
                    <a:pt x="1133" y="1"/>
                    <a:pt x="1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80"/>
            <p:cNvSpPr/>
            <p:nvPr/>
          </p:nvSpPr>
          <p:spPr>
            <a:xfrm>
              <a:off x="2534900" y="3767900"/>
              <a:ext cx="27475" cy="40200"/>
            </a:xfrm>
            <a:custGeom>
              <a:avLst/>
              <a:gdLst/>
              <a:ahLst/>
              <a:cxnLst/>
              <a:rect l="l" t="t" r="r" b="b"/>
              <a:pathLst>
                <a:path w="1099" h="1608" extrusionOk="0">
                  <a:moveTo>
                    <a:pt x="554" y="0"/>
                  </a:moveTo>
                  <a:cubicBezTo>
                    <a:pt x="275" y="0"/>
                    <a:pt x="42" y="226"/>
                    <a:pt x="21" y="509"/>
                  </a:cubicBezTo>
                  <a:cubicBezTo>
                    <a:pt x="21" y="509"/>
                    <a:pt x="21" y="678"/>
                    <a:pt x="0" y="1058"/>
                  </a:cubicBezTo>
                  <a:cubicBezTo>
                    <a:pt x="0" y="1311"/>
                    <a:pt x="169" y="1523"/>
                    <a:pt x="402" y="1586"/>
                  </a:cubicBezTo>
                  <a:cubicBezTo>
                    <a:pt x="444" y="1586"/>
                    <a:pt x="465" y="1607"/>
                    <a:pt x="507" y="1607"/>
                  </a:cubicBezTo>
                  <a:cubicBezTo>
                    <a:pt x="803" y="1607"/>
                    <a:pt x="1035" y="1396"/>
                    <a:pt x="1056" y="1100"/>
                  </a:cubicBezTo>
                  <a:cubicBezTo>
                    <a:pt x="1078" y="741"/>
                    <a:pt x="1078" y="572"/>
                    <a:pt x="1078" y="572"/>
                  </a:cubicBezTo>
                  <a:cubicBezTo>
                    <a:pt x="1099" y="276"/>
                    <a:pt x="887" y="23"/>
                    <a:pt x="592" y="2"/>
                  </a:cubicBezTo>
                  <a:cubicBezTo>
                    <a:pt x="579" y="1"/>
                    <a:pt x="567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80"/>
            <p:cNvSpPr/>
            <p:nvPr/>
          </p:nvSpPr>
          <p:spPr>
            <a:xfrm>
              <a:off x="3117375" y="3596675"/>
              <a:ext cx="158475" cy="169425"/>
            </a:xfrm>
            <a:custGeom>
              <a:avLst/>
              <a:gdLst/>
              <a:ahLst/>
              <a:cxnLst/>
              <a:rect l="l" t="t" r="r" b="b"/>
              <a:pathLst>
                <a:path w="6339" h="6777" extrusionOk="0">
                  <a:moveTo>
                    <a:pt x="569" y="1"/>
                  </a:moveTo>
                  <a:cubicBezTo>
                    <a:pt x="542" y="1"/>
                    <a:pt x="514" y="3"/>
                    <a:pt x="487" y="7"/>
                  </a:cubicBezTo>
                  <a:cubicBezTo>
                    <a:pt x="212" y="49"/>
                    <a:pt x="1" y="323"/>
                    <a:pt x="64" y="619"/>
                  </a:cubicBezTo>
                  <a:lnTo>
                    <a:pt x="994" y="6323"/>
                  </a:lnTo>
                  <a:cubicBezTo>
                    <a:pt x="1015" y="6513"/>
                    <a:pt x="1163" y="6661"/>
                    <a:pt x="1332" y="6745"/>
                  </a:cubicBezTo>
                  <a:cubicBezTo>
                    <a:pt x="1385" y="6766"/>
                    <a:pt x="1437" y="6777"/>
                    <a:pt x="1490" y="6777"/>
                  </a:cubicBezTo>
                  <a:cubicBezTo>
                    <a:pt x="1543" y="6777"/>
                    <a:pt x="1596" y="6766"/>
                    <a:pt x="1649" y="6745"/>
                  </a:cubicBezTo>
                  <a:cubicBezTo>
                    <a:pt x="1733" y="6745"/>
                    <a:pt x="1796" y="6703"/>
                    <a:pt x="1860" y="6661"/>
                  </a:cubicBezTo>
                  <a:lnTo>
                    <a:pt x="6064" y="3239"/>
                  </a:lnTo>
                  <a:cubicBezTo>
                    <a:pt x="6296" y="3048"/>
                    <a:pt x="6338" y="2710"/>
                    <a:pt x="6148" y="2478"/>
                  </a:cubicBezTo>
                  <a:cubicBezTo>
                    <a:pt x="6041" y="2359"/>
                    <a:pt x="5886" y="2293"/>
                    <a:pt x="5730" y="2293"/>
                  </a:cubicBezTo>
                  <a:cubicBezTo>
                    <a:pt x="5610" y="2293"/>
                    <a:pt x="5489" y="2332"/>
                    <a:pt x="5388" y="2415"/>
                  </a:cubicBezTo>
                  <a:lnTo>
                    <a:pt x="1902" y="5245"/>
                  </a:lnTo>
                  <a:lnTo>
                    <a:pt x="1099" y="450"/>
                  </a:lnTo>
                  <a:cubicBezTo>
                    <a:pt x="1061" y="182"/>
                    <a:pt x="832" y="1"/>
                    <a:pt x="5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38" name="Google Shape;3538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3730" y="2981839"/>
            <a:ext cx="1896551" cy="3647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39" name="Google Shape;3539;p80"/>
          <p:cNvGrpSpPr/>
          <p:nvPr/>
        </p:nvGrpSpPr>
        <p:grpSpPr>
          <a:xfrm>
            <a:off x="6592087" y="1571492"/>
            <a:ext cx="328960" cy="308957"/>
            <a:chOff x="1027100" y="243625"/>
            <a:chExt cx="5446350" cy="5115175"/>
          </a:xfrm>
        </p:grpSpPr>
        <p:sp>
          <p:nvSpPr>
            <p:cNvPr id="3540" name="Google Shape;3540;p80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80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P - contact">
  <p:cSld name="CUSTOM_10_1_1_1_1">
    <p:bg>
      <p:bgPr>
        <a:solidFill>
          <a:schemeClr val="accent2"/>
        </a:solidFill>
        <a:effectLst/>
      </p:bgPr>
    </p:bg>
    <p:spTree>
      <p:nvGrpSpPr>
        <p:cNvPr id="1" name="Shape 3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3" name="Google Shape;3543;p81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3544" name="Google Shape;3544;p81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81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81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81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81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81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81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81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81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81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81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81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81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81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81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81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81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81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81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81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81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81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81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81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81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81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81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81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1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1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1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1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1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1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1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1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1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1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1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1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1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1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1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1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1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1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1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1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1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1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1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1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1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81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81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1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1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1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1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1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1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1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1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1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1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1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1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1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1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1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1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1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1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1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1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1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1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1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1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1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1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1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1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1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1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1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1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1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1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1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1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1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1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1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1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1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1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1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1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1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1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1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1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1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1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1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1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1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81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81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1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1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1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1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1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1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1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1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1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1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1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1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1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1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1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1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1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1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1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1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1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1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1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1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1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1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1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1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1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1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1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1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1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1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1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1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1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1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1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1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1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1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1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1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1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1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1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1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1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1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1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1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1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1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1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1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1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1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1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1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1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1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1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1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1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1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1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1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1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1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1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1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1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1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1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1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1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1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1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1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1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1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1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1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81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81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1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1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1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1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1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1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1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1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1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1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1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81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81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1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1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1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1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1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1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1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1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1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1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1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1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1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1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1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1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1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1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1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1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1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1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1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1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1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81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81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1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1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1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1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1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1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1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1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1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1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1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1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1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1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1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1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81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81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1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1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1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1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1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1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1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1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1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1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1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1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1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1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1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1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1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1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81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81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1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1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1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1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1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1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1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1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1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1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1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1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1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1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1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1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1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1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1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1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1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1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1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1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1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1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1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1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1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1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1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1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1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1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1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81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81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1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1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1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1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1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1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1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1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1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1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1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1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1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1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1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81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81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1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1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1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1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1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1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1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1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1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1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1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1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1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1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1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1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81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81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1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1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1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1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1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1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1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1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1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1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1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1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1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81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81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1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1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1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1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1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1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1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1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1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1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1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1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1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8" name="Google Shape;3918;p81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3919" name="Google Shape;3919;p81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1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1" name="Google Shape;3921;p81"/>
          <p:cNvSpPr txBox="1">
            <a:spLocks noGrp="1"/>
          </p:cNvSpPr>
          <p:nvPr>
            <p:ph type="body" idx="1"/>
          </p:nvPr>
        </p:nvSpPr>
        <p:spPr>
          <a:xfrm>
            <a:off x="708100" y="1968475"/>
            <a:ext cx="39870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22" name="Google Shape;3922;p81"/>
          <p:cNvSpPr txBox="1">
            <a:spLocks noGrp="1"/>
          </p:cNvSpPr>
          <p:nvPr>
            <p:ph type="body" idx="2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23" name="Google Shape;3923;p81"/>
          <p:cNvSpPr txBox="1">
            <a:spLocks noGrp="1"/>
          </p:cNvSpPr>
          <p:nvPr>
            <p:ph type="body" idx="3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3924" name="Google Shape;3924;p81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3925" name="Google Shape;3925;p81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1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1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1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1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1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1" name="Google Shape;3931;p81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3932" name="Google Shape;3932;p81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1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1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1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1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7" name="Google Shape;3937;p81"/>
          <p:cNvSpPr>
            <a:spLocks noGrp="1"/>
          </p:cNvSpPr>
          <p:nvPr>
            <p:ph type="pic" idx="4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pic>
        <p:nvPicPr>
          <p:cNvPr id="3938" name="Google Shape;3938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9" name="Google Shape;3939;p81"/>
          <p:cNvSpPr txBox="1">
            <a:spLocks noGrp="1"/>
          </p:cNvSpPr>
          <p:nvPr>
            <p:ph type="subTitle" idx="5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 Medium"/>
              <a:buNone/>
              <a:defRPr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40" name="Google Shape;3940;p81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3941" name="Google Shape;3941;p81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3942" name="Google Shape;3942;p81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1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1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1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1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1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1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81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81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1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1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1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4" name="Google Shape;3954;p81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3955" name="Google Shape;3955;p81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81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81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81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81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81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1" name="Google Shape;3961;p81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2" name="Google Shape;3962;p81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963" name="Google Shape;3963;p81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4" name="Google Shape;3964;p81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5" name="Google Shape;3965;p81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6" name="Google Shape;3966;p81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967" name="Google Shape;3967;p81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968" name="Google Shape;3968;p81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3969" name="Google Shape;3969;p81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81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81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81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81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81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5" name="Google Shape;3975;p81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3976" name="Google Shape;3976;p81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81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81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81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81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1" name="Google Shape;3981;p81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3982" name="Google Shape;3982;p81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81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81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81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81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81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81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81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81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81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81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81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4" name="Google Shape;3994;p81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3995" name="Google Shape;3995;p81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81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81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81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81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81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Blank">
  <p:cSld name="CUSTOM_16">
    <p:spTree>
      <p:nvGrpSpPr>
        <p:cNvPr id="1" name="Shape 40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B - contents">
  <p:cSld name="2 Orange - B - contents">
    <p:bg>
      <p:bgPr>
        <a:solidFill>
          <a:schemeClr val="accent3"/>
        </a:solidFill>
        <a:effectLst/>
      </p:bgPr>
    </p:bg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19"/>
          <p:cNvGrpSpPr/>
          <p:nvPr/>
        </p:nvGrpSpPr>
        <p:grpSpPr>
          <a:xfrm rot="10800000">
            <a:off x="-6" y="1"/>
            <a:ext cx="9188607" cy="4570479"/>
            <a:chOff x="-47782" y="926927"/>
            <a:chExt cx="9223657" cy="4216698"/>
          </a:xfrm>
        </p:grpSpPr>
        <p:sp>
          <p:nvSpPr>
            <p:cNvPr id="822" name="Google Shape;822;p19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9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4" name="Google Shape;824;p19"/>
          <p:cNvSpPr txBox="1"/>
          <p:nvPr/>
        </p:nvSpPr>
        <p:spPr>
          <a:xfrm>
            <a:off x="876628" y="2285400"/>
            <a:ext cx="264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CONTENTS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5" name="Google Shape;825;p1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26" name="Google Shape;82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7" name="Google Shape;827;p19"/>
          <p:cNvGrpSpPr/>
          <p:nvPr/>
        </p:nvGrpSpPr>
        <p:grpSpPr>
          <a:xfrm flipH="1">
            <a:off x="3246244" y="2119275"/>
            <a:ext cx="383007" cy="285746"/>
            <a:chOff x="650425" y="237825"/>
            <a:chExt cx="6227750" cy="5176550"/>
          </a:xfrm>
        </p:grpSpPr>
        <p:sp>
          <p:nvSpPr>
            <p:cNvPr id="828" name="Google Shape;828;p19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9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9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829394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B - contents">
  <p:cSld name="3 Purple - B - contents">
    <p:bg>
      <p:bgPr>
        <a:solidFill>
          <a:schemeClr val="accent4"/>
        </a:solidFill>
        <a:effectLst/>
      </p:bgPr>
    </p:bg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0" name="Google Shape;1620;p35"/>
          <p:cNvGrpSpPr/>
          <p:nvPr/>
        </p:nvGrpSpPr>
        <p:grpSpPr>
          <a:xfrm rot="10800000">
            <a:off x="-6" y="1"/>
            <a:ext cx="9188607" cy="4570479"/>
            <a:chOff x="-47782" y="926927"/>
            <a:chExt cx="9223657" cy="4216698"/>
          </a:xfrm>
        </p:grpSpPr>
        <p:sp>
          <p:nvSpPr>
            <p:cNvPr id="1621" name="Google Shape;1621;p35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5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3" name="Google Shape;1623;p35"/>
          <p:cNvSpPr txBox="1"/>
          <p:nvPr/>
        </p:nvSpPr>
        <p:spPr>
          <a:xfrm>
            <a:off x="876628" y="2285400"/>
            <a:ext cx="264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CONTENTS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24" name="Google Shape;1624;p3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625" name="Google Shape;1625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6" name="Google Shape;1626;p35"/>
          <p:cNvGrpSpPr/>
          <p:nvPr/>
        </p:nvGrpSpPr>
        <p:grpSpPr>
          <a:xfrm flipH="1">
            <a:off x="3246244" y="2119275"/>
            <a:ext cx="383007" cy="285746"/>
            <a:chOff x="650425" y="237825"/>
            <a:chExt cx="6227750" cy="5176550"/>
          </a:xfrm>
        </p:grpSpPr>
        <p:sp>
          <p:nvSpPr>
            <p:cNvPr id="1627" name="Google Shape;1627;p35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5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5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74277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I - content bold header">
  <p:cSld name="CUSTOM_7">
    <p:bg>
      <p:bgPr>
        <a:solidFill>
          <a:schemeClr val="accen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0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90" name="Google Shape;90;p10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0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3" name="Google Shape;93;p10"/>
          <p:cNvSpPr txBox="1">
            <a:spLocks noGrp="1"/>
          </p:cNvSpPr>
          <p:nvPr>
            <p:ph type="body" idx="1"/>
          </p:nvPr>
        </p:nvSpPr>
        <p:spPr>
          <a:xfrm>
            <a:off x="688875" y="2613125"/>
            <a:ext cx="5262600" cy="221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94" name="Google Shape;94;p10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0"/>
          <p:cNvSpPr txBox="1">
            <a:spLocks noGrp="1"/>
          </p:cNvSpPr>
          <p:nvPr>
            <p:ph type="subTitle" idx="2"/>
          </p:nvPr>
        </p:nvSpPr>
        <p:spPr>
          <a:xfrm>
            <a:off x="683775" y="2316550"/>
            <a:ext cx="5272800" cy="250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J - timeline">
  <p:cSld name="CUSTOM_7_1">
    <p:bg>
      <p:bgPr>
        <a:solidFill>
          <a:schemeClr val="accen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1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98" name="Google Shape;98;p11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11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1" name="Google Shape;101;p11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2" name="Google Shape;102;p11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3" name="Google Shape;103;p11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5" name="Google Shape;105;p11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6" name="Google Shape;106;p1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7" name="Google Shape;107;p11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08" name="Google Shape;10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K - quote">
  <p:cSld name="CUSTOM_5_1">
    <p:bg>
      <p:bgPr>
        <a:solidFill>
          <a:schemeClr val="accent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2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111" name="Google Shape;111;p12"/>
          <p:cNvGrpSpPr/>
          <p:nvPr/>
        </p:nvGrpSpPr>
        <p:grpSpPr>
          <a:xfrm rot="749660">
            <a:off x="1120083" y="1116848"/>
            <a:ext cx="901519" cy="612109"/>
            <a:chOff x="238125" y="432125"/>
            <a:chExt cx="7144225" cy="4850750"/>
          </a:xfrm>
        </p:grpSpPr>
        <p:sp>
          <p:nvSpPr>
            <p:cNvPr id="112" name="Google Shape;112;p12"/>
            <p:cNvSpPr/>
            <p:nvPr/>
          </p:nvSpPr>
          <p:spPr>
            <a:xfrm>
              <a:off x="901750" y="728650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2"/>
            <p:cNvSpPr/>
            <p:nvPr/>
          </p:nvSpPr>
          <p:spPr>
            <a:xfrm>
              <a:off x="4391075" y="850400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2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2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L - case study">
  <p:cSld name="CUSTOM_6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13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118" name="Google Shape;118;p13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13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2" name="Google Shape;122;p13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3" name="Google Shape;123;p13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4" name="Google Shape;124;p13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3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3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M - team">
  <p:cSld name="CUSTOM_8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39" name="Google Shape;139;p14"/>
          <p:cNvGrpSpPr/>
          <p:nvPr/>
        </p:nvGrpSpPr>
        <p:grpSpPr>
          <a:xfrm>
            <a:off x="-39825" y="2247692"/>
            <a:ext cx="9223657" cy="2948798"/>
            <a:chOff x="-47782" y="926927"/>
            <a:chExt cx="9223657" cy="2895805"/>
          </a:xfrm>
        </p:grpSpPr>
        <p:sp>
          <p:nvSpPr>
            <p:cNvPr id="140" name="Google Shape;140;p14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2" name="Google Shape;14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14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14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6" name="Google Shape;146;p14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7" name="Google Shape;147;p14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1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9" name="Google Shape;149;p14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4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59" name="Google Shape;1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●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○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■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●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○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■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●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○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2385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DM Sans"/>
              <a:buChar char="■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3" r:id="rId11"/>
    <p:sldLayoutId id="2147483664" r:id="rId12"/>
    <p:sldLayoutId id="2147483668" r:id="rId13"/>
    <p:sldLayoutId id="2147483670" r:id="rId14"/>
    <p:sldLayoutId id="2147483674" r:id="rId15"/>
    <p:sldLayoutId id="2147483675" r:id="rId16"/>
    <p:sldLayoutId id="2147483676" r:id="rId17"/>
    <p:sldLayoutId id="2147483677" r:id="rId18"/>
    <p:sldLayoutId id="2147483684" r:id="rId19"/>
    <p:sldLayoutId id="2147483686" r:id="rId20"/>
    <p:sldLayoutId id="2147483688" r:id="rId21"/>
    <p:sldLayoutId id="2147483689" r:id="rId22"/>
    <p:sldLayoutId id="2147483690" r:id="rId23"/>
    <p:sldLayoutId id="2147483691" r:id="rId24"/>
    <p:sldLayoutId id="2147483692" r:id="rId25"/>
    <p:sldLayoutId id="2147483694" r:id="rId26"/>
    <p:sldLayoutId id="2147483695" r:id="rId27"/>
    <p:sldLayoutId id="2147483696" r:id="rId28"/>
    <p:sldLayoutId id="2147483700" r:id="rId29"/>
    <p:sldLayoutId id="2147483705" r:id="rId30"/>
    <p:sldLayoutId id="2147483706" r:id="rId31"/>
    <p:sldLayoutId id="2147483707" r:id="rId32"/>
    <p:sldLayoutId id="2147483708" r:id="rId33"/>
    <p:sldLayoutId id="2147483709" r:id="rId34"/>
    <p:sldLayoutId id="2147483710" r:id="rId35"/>
    <p:sldLayoutId id="2147483711" r:id="rId36"/>
    <p:sldLayoutId id="2147483712" r:id="rId37"/>
    <p:sldLayoutId id="2147483717" r:id="rId38"/>
    <p:sldLayoutId id="2147483718" r:id="rId39"/>
    <p:sldLayoutId id="2147483721" r:id="rId40"/>
    <p:sldLayoutId id="2147483722" r:id="rId41"/>
    <p:sldLayoutId id="2147483724" r:id="rId42"/>
    <p:sldLayoutId id="2147483725" r:id="rId43"/>
    <p:sldLayoutId id="2147483726" r:id="rId44"/>
    <p:sldLayoutId id="2147483727" r:id="rId45"/>
    <p:sldLayoutId id="2147483728" r:id="rId46"/>
    <p:sldLayoutId id="2147483731" r:id="rId47"/>
    <p:sldLayoutId id="2147483732" r:id="rId4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8" name="Google Shape;4068;p87"/>
          <p:cNvSpPr txBox="1"/>
          <p:nvPr/>
        </p:nvSpPr>
        <p:spPr>
          <a:xfrm>
            <a:off x="7051550" y="4132650"/>
            <a:ext cx="13251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July 2023</a:t>
            </a:r>
            <a:endParaRPr sz="1500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069" name="Google Shape;4069;p87"/>
          <p:cNvSpPr txBox="1"/>
          <p:nvPr/>
        </p:nvSpPr>
        <p:spPr>
          <a:xfrm>
            <a:off x="663730" y="2266925"/>
            <a:ext cx="7414714" cy="11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1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70" name="Google Shape;4070;p87"/>
          <p:cNvSpPr txBox="1"/>
          <p:nvPr/>
        </p:nvSpPr>
        <p:spPr>
          <a:xfrm>
            <a:off x="741599" y="1624100"/>
            <a:ext cx="5864153" cy="7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rgbClr val="FFCFCA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Executive Matching Ranker Baseline Model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3500" dirty="0">
              <a:solidFill>
                <a:srgbClr val="FFCFCA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CFCA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Daniel Godden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9CCF7D-AAD1-0090-5E87-8D1EA6AD4AE7}"/>
              </a:ext>
            </a:extLst>
          </p:cNvPr>
          <p:cNvSpPr/>
          <p:nvPr/>
        </p:nvSpPr>
        <p:spPr>
          <a:xfrm>
            <a:off x="331076" y="1395248"/>
            <a:ext cx="410524" cy="4414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C47DE9-7C9E-F751-071A-88765F928D14}"/>
              </a:ext>
            </a:extLst>
          </p:cNvPr>
          <p:cNvSpPr/>
          <p:nvPr/>
        </p:nvSpPr>
        <p:spPr>
          <a:xfrm>
            <a:off x="734675" y="1624100"/>
            <a:ext cx="69366" cy="785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DA62C7-085D-518D-F1AD-ED93B241AA38}"/>
              </a:ext>
            </a:extLst>
          </p:cNvPr>
          <p:cNvSpPr/>
          <p:nvPr/>
        </p:nvSpPr>
        <p:spPr>
          <a:xfrm>
            <a:off x="6913179" y="3673366"/>
            <a:ext cx="1923393" cy="906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8241F6-CDFE-DD8E-5F0C-870D63225EA7}"/>
              </a:ext>
            </a:extLst>
          </p:cNvPr>
          <p:cNvSpPr/>
          <p:nvPr/>
        </p:nvSpPr>
        <p:spPr>
          <a:xfrm>
            <a:off x="663730" y="599090"/>
            <a:ext cx="1661684" cy="5636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B3C5B-98B8-4B00-7DAE-3AF7C0F02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D04CCE-3E94-39FC-FD01-EE84B1291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775" y="1858200"/>
            <a:ext cx="6364494" cy="1427100"/>
          </a:xfrm>
        </p:spPr>
        <p:txBody>
          <a:bodyPr/>
          <a:lstStyle/>
          <a:p>
            <a:r>
              <a:rPr lang="en-US" sz="6000" dirty="0"/>
              <a:t>Results and Evaluation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924924C-1F9E-C1D9-6470-A26BA377813E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557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B047B9-8EF5-3B20-4B03-9FA12EEE7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A6DA7-032C-9163-062A-DB95021DE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Results and Evaluation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C84378C-0945-84A6-1FBD-7D6373ABFA16}"/>
              </a:ext>
            </a:extLst>
          </p:cNvPr>
          <p:cNvSpPr txBox="1">
            <a:spLocks/>
          </p:cNvSpPr>
          <p:nvPr/>
        </p:nvSpPr>
        <p:spPr>
          <a:xfrm>
            <a:off x="3222838" y="677917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Model Evaluation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85B330-231D-1430-D168-2B3B3C62146A}"/>
              </a:ext>
            </a:extLst>
          </p:cNvPr>
          <p:cNvSpPr txBox="1"/>
          <p:nvPr/>
        </p:nvSpPr>
        <p:spPr>
          <a:xfrm>
            <a:off x="720841" y="1495077"/>
            <a:ext cx="6621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F0DCF15-F447-DA5B-5E2F-A20A8E6490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766" y="1278217"/>
            <a:ext cx="8206467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Precision@5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measures how often the correct exec appears in the top 5 predictions for each opportunity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Sort execs by predicted score within each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assignment_id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Select the top 5 execs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Count as a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hit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if at least one has outcome = 1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Final score = mean hit rate across all opportunities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High Precision@5 → model frequently includes the correct match in its top 5 suggestions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B5B691-7E77-9C7B-851D-9F521A78FAE0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88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60BAB7-D9AC-0044-24A3-98272A743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07C38-E407-DB62-0A76-510ABADDD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Results and Evaluation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F01F536-A405-87A6-A408-24ACDD638E39}"/>
              </a:ext>
            </a:extLst>
          </p:cNvPr>
          <p:cNvSpPr txBox="1">
            <a:spLocks/>
          </p:cNvSpPr>
          <p:nvPr/>
        </p:nvSpPr>
        <p:spPr>
          <a:xfrm>
            <a:off x="2812934" y="722842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Predicting New Results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AB000-59AA-4035-0224-11B6EE12F72D}"/>
              </a:ext>
            </a:extLst>
          </p:cNvPr>
          <p:cNvSpPr txBox="1"/>
          <p:nvPr/>
        </p:nvSpPr>
        <p:spPr>
          <a:xfrm>
            <a:off x="720841" y="1495077"/>
            <a:ext cx="718556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rank_execs_for_new_opp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()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simulates ranking execs for a new opportunity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Pairs the given opportunity with every executive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Builds the same feature columns used in training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Predicts a score for each exec–opportunity pair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Returns the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top 10 ranked execs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by predicted score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Mimics the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real-world recommendation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process for a live opportunity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ED563B-E0BB-A0D7-3F2E-43613C8F197B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02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B37B4B-8E25-D413-F6BE-29B6CEBB9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34A437-E48F-4B09-18AA-CD8D39CC2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775" y="1858200"/>
            <a:ext cx="6364494" cy="1427100"/>
          </a:xfrm>
        </p:spPr>
        <p:txBody>
          <a:bodyPr/>
          <a:lstStyle/>
          <a:p>
            <a:r>
              <a:rPr lang="en-US" sz="6000" dirty="0"/>
              <a:t>Automating Solution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8E1A05F-FD0F-5640-3546-FEA5685D4753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734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D24ED-F3EB-13B5-6C2F-9FC8EA5AD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BCA3-FD1F-3149-750E-6F50604A6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Automating Solution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285AB2C-8986-9DAD-F4A4-AF27E57C80C9}"/>
              </a:ext>
            </a:extLst>
          </p:cNvPr>
          <p:cNvSpPr txBox="1">
            <a:spLocks/>
          </p:cNvSpPr>
          <p:nvPr/>
        </p:nvSpPr>
        <p:spPr>
          <a:xfrm>
            <a:off x="2820817" y="710669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Automation Benefits</a:t>
            </a:r>
            <a:endParaRPr lang="en-US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A12567-5CFB-933D-7999-39F9C0F81013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DACBBE3-C328-28FF-3803-47ECC1F259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417588"/>
            <a:ext cx="645561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Ensures model is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always up-to-date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with latest data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No manual intervention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required for retraining or logging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Metrics (precision@5) automatically tracked over time for monitoring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Model artifacts versioned via GitHub Actions for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reproducibility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Enables seamless transition from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training → deployment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0042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6FCE6-96DC-CF16-0B0D-AA2C0E891F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6B3F3-2AD4-30EB-A1F1-CDCBFED9C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Automating Solution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4AAD2CE-7454-50AD-D63B-5DB194D6B84E}"/>
              </a:ext>
            </a:extLst>
          </p:cNvPr>
          <p:cNvSpPr txBox="1">
            <a:spLocks/>
          </p:cNvSpPr>
          <p:nvPr/>
        </p:nvSpPr>
        <p:spPr>
          <a:xfrm>
            <a:off x="3199189" y="747602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GitHub Actions</a:t>
            </a:r>
            <a:endParaRPr lang="en-US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EF7EA6-901A-2292-32E3-9B8350732EAF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B30768A-0C2A-8D20-153A-E102F6A4D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417588"/>
            <a:ext cx="802976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Workflow (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train_ranker.yml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) runs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every day at 6 AM UTC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Steps include: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Checkout code from repository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Install dependencies from requirements.txt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Run train_ranker.py to retrain model and log metrics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Upload updated model (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lgbm_ranker.pkl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) and precision_log.csv as artifacts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Also supports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manual trigger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from the Actions tab</a:t>
            </a:r>
          </a:p>
        </p:txBody>
      </p:sp>
    </p:spTree>
    <p:extLst>
      <p:ext uri="{BB962C8B-B14F-4D97-AF65-F5344CB8AC3E}">
        <p14:creationId xmlns:p14="http://schemas.microsoft.com/office/powerpoint/2010/main" val="3698378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F82E1F-0C6B-E75E-395F-4C57E8893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6E88E-7275-583E-9266-C592B1143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Automating Solution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C0BA89D-84A3-0D60-FFF3-9ED66B68AB75}"/>
              </a:ext>
            </a:extLst>
          </p:cNvPr>
          <p:cNvSpPr txBox="1">
            <a:spLocks/>
          </p:cNvSpPr>
          <p:nvPr/>
        </p:nvSpPr>
        <p:spPr>
          <a:xfrm>
            <a:off x="2663161" y="677917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Further Automation Options</a:t>
            </a:r>
            <a:endParaRPr lang="en-US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2B3FF9-0E40-ABDA-0312-715203B5FDED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4D5358-4668-1167-C919-DDA88B3EDC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217193"/>
            <a:ext cx="7960834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Apache Airflow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Orchestrate ETL → training → deployment pipelines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Schedule retraining and manage task dependencies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Store DAGs in Git for version control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AWS Athena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Query large datasets directly from S3 without ETL into PostgreSQL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Ideal for preprocessing before training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AWS Lambda +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EventBridge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Trigger lightweight training or scoring jobs on schedule or on data updates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AWS Step Functions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Manage multi-step workflows (data extract → train → evaluate → deploy)</a:t>
            </a:r>
          </a:p>
        </p:txBody>
      </p:sp>
    </p:spTree>
    <p:extLst>
      <p:ext uri="{BB962C8B-B14F-4D97-AF65-F5344CB8AC3E}">
        <p14:creationId xmlns:p14="http://schemas.microsoft.com/office/powerpoint/2010/main" val="2607483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BD26BD-DDBF-50C9-66C4-F90D38AAC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0DC884F-5090-3479-0C27-27DB6DBED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775" y="1858200"/>
            <a:ext cx="6364494" cy="1427100"/>
          </a:xfrm>
        </p:spPr>
        <p:txBody>
          <a:bodyPr/>
          <a:lstStyle/>
          <a:p>
            <a:r>
              <a:rPr lang="en-US" sz="6000" dirty="0"/>
              <a:t>Next Steps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6491D7-A550-2A1A-5A33-1D7DDB2ACD6D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69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FDA6C-E536-4C4B-B6A4-7F2F78310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54C20-8EBA-E513-8250-C1164DB11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Next Steps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2197CE0-CBB3-4699-9713-B05CE6A2A0A8}"/>
              </a:ext>
            </a:extLst>
          </p:cNvPr>
          <p:cNvSpPr txBox="1">
            <a:spLocks/>
          </p:cNvSpPr>
          <p:nvPr/>
        </p:nvSpPr>
        <p:spPr>
          <a:xfrm>
            <a:off x="1961597" y="742828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Opportunities to Improve Model - Model</a:t>
            </a:r>
            <a:endParaRPr lang="en-US" sz="4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7CD6568-02D2-BD80-C226-1F72EEC1FD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647" y="1709975"/>
            <a:ext cx="7199407" cy="17235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Better Models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	- </a:t>
            </a:r>
            <a:r>
              <a:rPr lang="en-US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CatBoostRanker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– handles categorical features natively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	- </a:t>
            </a:r>
            <a:r>
              <a:rPr lang="en-US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XGBoostRanker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– strong baseline for sparse/tabular data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	- Neural ranking models – e.g., DSSM, BERT-based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	- Transformer encoders – richer semantic similarity from text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7CFD2C-C862-CD48-96A7-1C37F2E829AC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4001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43FB3-7F44-11A9-3F97-4FB6F429C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826C6-DED9-9E65-5C79-5B0D26E68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Next Steps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43C5F21-D68E-C3A1-2A0C-32DDC8A0C46F}"/>
              </a:ext>
            </a:extLst>
          </p:cNvPr>
          <p:cNvSpPr txBox="1">
            <a:spLocks/>
          </p:cNvSpPr>
          <p:nvPr/>
        </p:nvSpPr>
        <p:spPr>
          <a:xfrm>
            <a:off x="1961597" y="742828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Opportunities to Improve Model - Data</a:t>
            </a:r>
            <a:endParaRPr lang="en-US" sz="4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BD0F1CF-8304-9995-2E89-20429D532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561" y="1408039"/>
            <a:ext cx="7984878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Enhanced Features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Embeddings: dense vectors + cosine similarity for sector, industry, country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Temporal: time since last match, posting recency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Exec activity: selection count, success ratio by sector/industry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Interaction features: sector + country + scale co-occurrence patterns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Data Enrichment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Exec bios, past job history, skills tags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Company descriptions, financial metrics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Standardise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sector/industry naming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FB9948-39A9-208A-3BBD-0381A2295908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86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BFDAA8-8944-6E15-56DB-1B1AFF360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we trying to solve?</a:t>
            </a:r>
            <a:endParaRPr lang="en-US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92FCC741-E949-6FF0-FED0-A00ADFE563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984" y="2659055"/>
            <a:ext cx="8067810" cy="1154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Identify which senior executives to recommend for deal opportunities.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Explore ways to improve this solution.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We want to a way to automate the improvement of this solution.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9CC209-C4FC-AB4E-2780-60D42D7ED55C}"/>
              </a:ext>
            </a:extLst>
          </p:cNvPr>
          <p:cNvSpPr/>
          <p:nvPr/>
        </p:nvSpPr>
        <p:spPr>
          <a:xfrm>
            <a:off x="6891110" y="255471"/>
            <a:ext cx="1661684" cy="5636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022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8FC81-1B8F-2080-EDE5-654995976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394BB-2634-F399-F6D2-81ECE12AC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Next Steps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A96941B-4B52-8055-44BE-96FAC6DE6FB4}"/>
              </a:ext>
            </a:extLst>
          </p:cNvPr>
          <p:cNvSpPr txBox="1">
            <a:spLocks/>
          </p:cNvSpPr>
          <p:nvPr/>
        </p:nvSpPr>
        <p:spPr>
          <a:xfrm>
            <a:off x="980718" y="742828"/>
            <a:ext cx="7583721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Opportunities to Improve Model – </a:t>
            </a:r>
            <a:r>
              <a:rPr lang="en-US" sz="2400" dirty="0" err="1"/>
              <a:t>Productionise</a:t>
            </a:r>
            <a:r>
              <a:rPr lang="en-US" sz="2400" dirty="0"/>
              <a:t> and Scale</a:t>
            </a:r>
            <a:endParaRPr lang="en-US" sz="4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672A5C1-20A1-0234-4E74-27DB48F2A2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328173"/>
            <a:ext cx="8367370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ETL Pipeline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Extract data from PostgreSQL/S3, compute features (Airflow/Lambda), store in S3/staging table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Model Training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Batch jobs on EC2/SageMaker, versioning &amp; tracking via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Mlflow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Model API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FastAPI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app on ECS/Lambda exposing /predict for top 10 execs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Predictions Table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Log predictions in PostgreSQL for validation &amp; feedback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Monitoring &amp; Retraining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CloudWatch metrics (volume, latency, Precision@5 drift), auto-trigger retrains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Retraining Workflow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Weekly/monthly retraining, promote only if performance improves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E0B6446-2553-C405-CD47-49819BD2D048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981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75" name="Google Shape;4075;p88"/>
          <p:cNvGraphicFramePr/>
          <p:nvPr>
            <p:extLst>
              <p:ext uri="{D42A27DB-BD31-4B8C-83A1-F6EECF244321}">
                <p14:modId xmlns:p14="http://schemas.microsoft.com/office/powerpoint/2010/main" val="1961993068"/>
              </p:ext>
            </p:extLst>
          </p:nvPr>
        </p:nvGraphicFramePr>
        <p:xfrm>
          <a:off x="4635062" y="1836011"/>
          <a:ext cx="4348175" cy="2381850"/>
        </p:xfrm>
        <a:graphic>
          <a:graphicData uri="http://schemas.openxmlformats.org/drawingml/2006/table">
            <a:tbl>
              <a:tblPr>
                <a:noFill/>
                <a:tableStyleId>{11CEFC70-F809-47D2-84C5-2826B0D66B0A}</a:tableStyleId>
              </a:tblPr>
              <a:tblGrid>
                <a:gridCol w="3057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09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Data Processing &amp; Feature Engineering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4-6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Model Training - LightGBM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7-9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Results and Evaluation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10-12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Automating Solution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13-16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7223117"/>
                  </a:ext>
                </a:extLst>
              </a:tr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Next Steps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17-20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7545983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6FAEDB8E-4384-D1C3-7F16-1AAEE987A3E2}"/>
              </a:ext>
            </a:extLst>
          </p:cNvPr>
          <p:cNvSpPr/>
          <p:nvPr/>
        </p:nvSpPr>
        <p:spPr>
          <a:xfrm>
            <a:off x="7337502" y="245327"/>
            <a:ext cx="1226635" cy="4609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B978AA-E76E-1537-976D-D9BBE082D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775" y="1858200"/>
            <a:ext cx="6364494" cy="1427100"/>
          </a:xfrm>
        </p:spPr>
        <p:txBody>
          <a:bodyPr/>
          <a:lstStyle/>
          <a:p>
            <a:r>
              <a:rPr lang="en-US" sz="6000" dirty="0"/>
              <a:t>Data Processing &amp; Feature Engineering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56992F-E13F-9875-ECC5-66E48EF38E5B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022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6C688F-AD39-77C4-4646-E76CE9EDFB63}"/>
              </a:ext>
            </a:extLst>
          </p:cNvPr>
          <p:cNvSpPr txBox="1">
            <a:spLocks/>
          </p:cNvSpPr>
          <p:nvPr/>
        </p:nvSpPr>
        <p:spPr>
          <a:xfrm>
            <a:off x="3852480" y="844330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Data Loading</a:t>
            </a:r>
            <a:endParaRPr lang="en-US" sz="4400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A83F3E8-8C63-59F1-E7B1-EDA8506AAB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144" y="1444630"/>
            <a:ext cx="8397712" cy="3293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Load three CSV datasets:</a:t>
            </a:r>
          </a:p>
          <a:p>
            <a:pPr marL="285750" lvl="8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exec_roles.csv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Executive metadata (ID, attribute type, value)</a:t>
            </a:r>
          </a:p>
          <a:p>
            <a:pPr marL="285750" lvl="8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match.csv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Historical matches between executives and assignments, with binary outcomes</a:t>
            </a:r>
          </a:p>
          <a:p>
            <a:pPr marL="285750" lvl="8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opp.csv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Opportunity metadata (industry, sectors, sub-sectors, scale, country)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Standardise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 ID fields 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(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assignment_id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,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exec_entity_id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) to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Int64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for consistent merges and handling of missing values.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Transform exec_roles.csv 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from long to wide format so each executive has a single row with attributes as separate columns.</a:t>
            </a:r>
            <a:endParaRPr lang="en-US" altLang="en-US" sz="1600" b="1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5A4CB5-C2D0-19CD-4BF4-30582D8B7164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294077-96A1-47DC-F468-15296858F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899" y="3750"/>
            <a:ext cx="7364383" cy="600300"/>
          </a:xfrm>
        </p:spPr>
        <p:txBody>
          <a:bodyPr/>
          <a:lstStyle/>
          <a:p>
            <a:r>
              <a:rPr lang="en-US" sz="3600" dirty="0"/>
              <a:t>Data Processing &amp; 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3246040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CECE0C-817A-575F-3DF8-698B3479B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35933A8A-63BD-B395-2CF6-9C84BA10E3F9}"/>
              </a:ext>
            </a:extLst>
          </p:cNvPr>
          <p:cNvSpPr txBox="1">
            <a:spLocks/>
          </p:cNvSpPr>
          <p:nvPr/>
        </p:nvSpPr>
        <p:spPr>
          <a:xfrm>
            <a:off x="2859252" y="807396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Feature Engineering</a:t>
            </a:r>
            <a:endParaRPr lang="en-US" sz="4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73EB0C-0E7C-32DD-5042-9DCE33A0584F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734BA9-E86F-83DB-EC8E-2C5F71730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899" y="3750"/>
            <a:ext cx="7364383" cy="600300"/>
          </a:xfrm>
        </p:spPr>
        <p:txBody>
          <a:bodyPr/>
          <a:lstStyle/>
          <a:p>
            <a:r>
              <a:rPr lang="en-US" sz="3600" dirty="0"/>
              <a:t>Data Processing &amp; Feature Engineering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274A6D-6A67-0268-DF3D-7276A66EDFE9}"/>
              </a:ext>
            </a:extLst>
          </p:cNvPr>
          <p:cNvSpPr txBox="1"/>
          <p:nvPr/>
        </p:nvSpPr>
        <p:spPr>
          <a:xfrm>
            <a:off x="595147" y="1684910"/>
            <a:ext cx="6168259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Feature Engineering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Binary match features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	- Sector match 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json_value_sectors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== sectors)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	- Country match 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hq_address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== country)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	- Scale match (scale ==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string_value_scale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)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Similarity scores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Jaccard similarity for sectors,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sub_sectors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, industry</a:t>
            </a:r>
          </a:p>
          <a:p>
            <a:pPr marL="457200" marR="0" lvl="1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Features computed for each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exec–opportunity pair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to capture alignment in domain, geography, and company size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4" name="Picture 6" descr="Understand Jaccard Index, Jaccard Similarity in Minutes | by Uniqtech ...">
            <a:extLst>
              <a:ext uri="{FF2B5EF4-FFF2-40B4-BE49-F238E27FC236}">
                <a16:creationId xmlns:a16="http://schemas.microsoft.com/office/drawing/2014/main" id="{34B66D2C-6BA7-16E4-C16F-D81F6A4912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7"/>
          <a:stretch>
            <a:fillRect/>
          </a:stretch>
        </p:blipFill>
        <p:spPr bwMode="auto">
          <a:xfrm>
            <a:off x="5573988" y="1684910"/>
            <a:ext cx="3136460" cy="1690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244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E51DD-FBA1-858A-CBA2-C51DA66C7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CC655E-EEBC-E2A9-CFE9-CE2F99B1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775" y="1858200"/>
            <a:ext cx="6364494" cy="1427100"/>
          </a:xfrm>
        </p:spPr>
        <p:txBody>
          <a:bodyPr/>
          <a:lstStyle/>
          <a:p>
            <a:r>
              <a:rPr lang="en-US" sz="6000" dirty="0"/>
              <a:t>Model Training - </a:t>
            </a:r>
            <a:r>
              <a:rPr lang="en-US" sz="6000" dirty="0" err="1"/>
              <a:t>LightGBM</a:t>
            </a:r>
            <a:endParaRPr lang="en-US" sz="6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6F3B3BA-E232-25B6-28B9-0EE48B54DB5F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31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BBDC4-F5BC-4A21-79F2-24024BE58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5FF14-1768-75FB-1F4D-0559C1ADD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Model Training - </a:t>
            </a:r>
            <a:r>
              <a:rPr lang="en-US" sz="3600" dirty="0" err="1"/>
              <a:t>LightGBM</a:t>
            </a:r>
            <a:endParaRPr lang="en-US" sz="36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3E251D3-2BD9-05FF-F1DD-BA4A62AB747F}"/>
              </a:ext>
            </a:extLst>
          </p:cNvPr>
          <p:cNvSpPr txBox="1">
            <a:spLocks/>
          </p:cNvSpPr>
          <p:nvPr/>
        </p:nvSpPr>
        <p:spPr>
          <a:xfrm>
            <a:off x="3176749" y="721890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Data Prep for Training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A1F04B-59D1-B1EE-C060-D889640B7EDF}"/>
              </a:ext>
            </a:extLst>
          </p:cNvPr>
          <p:cNvSpPr txBox="1"/>
          <p:nvPr/>
        </p:nvSpPr>
        <p:spPr>
          <a:xfrm>
            <a:off x="787585" y="1635241"/>
            <a:ext cx="709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6DA726-552D-EA32-7D07-87D408260D4E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0A63BCA-0724-BD54-B3FE-1EEFB33E9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440030"/>
            <a:ext cx="8220181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Keep only rows with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no missing values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in key features and outcome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Keep only opportunities (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assignment_id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) with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at least one positive match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(outcome = 1)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Split data by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assignment_id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(~10% test set) to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prevent leakage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and preserve ranking context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Prepare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LightGBM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Ranker inputs:</a:t>
            </a:r>
          </a:p>
          <a:p>
            <a:pPr lvl="8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-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X_train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Feature matrix</a:t>
            </a:r>
          </a:p>
          <a:p>
            <a:pPr lvl="4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-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y_train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Binary match labels</a:t>
            </a:r>
          </a:p>
          <a:p>
            <a:pPr lvl="4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-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group_train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Number of executives evaluated per opportunity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6200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2A9CB-68E0-9D9F-0FFE-48CA1099F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748DF-1020-E2D2-CF39-6D309007F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Model Training - </a:t>
            </a:r>
            <a:r>
              <a:rPr lang="en-US" sz="3600" dirty="0" err="1"/>
              <a:t>LightGBM</a:t>
            </a:r>
            <a:endParaRPr lang="en-US" sz="36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FE3F7EE-99A0-381A-785F-A252D47B60B6}"/>
              </a:ext>
            </a:extLst>
          </p:cNvPr>
          <p:cNvSpPr txBox="1">
            <a:spLocks/>
          </p:cNvSpPr>
          <p:nvPr/>
        </p:nvSpPr>
        <p:spPr>
          <a:xfrm>
            <a:off x="3176749" y="721890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 err="1"/>
              <a:t>LightGBM</a:t>
            </a:r>
            <a:r>
              <a:rPr lang="en-US" sz="2400" dirty="0"/>
              <a:t> Ranker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39C318-0CB1-6CB0-1FAA-87B5B385A6A7}"/>
              </a:ext>
            </a:extLst>
          </p:cNvPr>
          <p:cNvSpPr txBox="1"/>
          <p:nvPr/>
        </p:nvSpPr>
        <p:spPr>
          <a:xfrm>
            <a:off x="787585" y="1635241"/>
            <a:ext cx="709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7668C5-D47B-8BED-C2ED-C87D9672C630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AC9A7C4-6024-2738-1AB2-C49901ECBE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824751"/>
            <a:ext cx="8546797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Use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LGBMRanker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for Learning to Rank (LTR) tasks, based on the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LambdaMART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algorithm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Optimizes ranking loss functions (e.g., NDCG)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Learns which items (execs) should rank higher for each (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assignment_id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Key parameters: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-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n_estimators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=100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Number of boosting rounds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force_col_wise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=True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Forces column-wise tree building for efficiency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4099" name="Picture 3" descr="LightGBM: A High-Performance Gradient Boosting Framework for Machine ...">
            <a:extLst>
              <a:ext uri="{FF2B5EF4-FFF2-40B4-BE49-F238E27FC236}">
                <a16:creationId xmlns:a16="http://schemas.microsoft.com/office/drawing/2014/main" id="{7AA99B20-8F4C-A034-5E2B-C0CECDF6E1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51"/>
          <a:stretch>
            <a:fillRect/>
          </a:stretch>
        </p:blipFill>
        <p:spPr bwMode="auto">
          <a:xfrm>
            <a:off x="5929733" y="666301"/>
            <a:ext cx="3032964" cy="968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35417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141414"/>
      </a:dk1>
      <a:lt1>
        <a:srgbClr val="FFFFFF"/>
      </a:lt1>
      <a:dk2>
        <a:srgbClr val="141414"/>
      </a:dk2>
      <a:lt2>
        <a:srgbClr val="FFFFFF"/>
      </a:lt2>
      <a:accent1>
        <a:srgbClr val="0252BB"/>
      </a:accent1>
      <a:accent2>
        <a:srgbClr val="C8E9FF"/>
      </a:accent2>
      <a:accent3>
        <a:srgbClr val="FFCFCA"/>
      </a:accent3>
      <a:accent4>
        <a:srgbClr val="E7D2FF"/>
      </a:accent4>
      <a:accent5>
        <a:srgbClr val="CAFCE5"/>
      </a:accent5>
      <a:accent6>
        <a:srgbClr val="141414"/>
      </a:accent6>
      <a:hlink>
        <a:srgbClr val="0252B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1059</Words>
  <Application>Microsoft Office PowerPoint</Application>
  <PresentationFormat>On-screen Show (16:9)</PresentationFormat>
  <Paragraphs>159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Playfair Display</vt:lpstr>
      <vt:lpstr>Arial</vt:lpstr>
      <vt:lpstr>DM Sans</vt:lpstr>
      <vt:lpstr>Oswald</vt:lpstr>
      <vt:lpstr>Playfair Display Medium</vt:lpstr>
      <vt:lpstr>Simple Light</vt:lpstr>
      <vt:lpstr>PowerPoint Presentation</vt:lpstr>
      <vt:lpstr>What are we trying to solve?</vt:lpstr>
      <vt:lpstr>PowerPoint Presentation</vt:lpstr>
      <vt:lpstr>Data Processing &amp; Feature Engineering</vt:lpstr>
      <vt:lpstr>Data Processing &amp; Feature Engineering</vt:lpstr>
      <vt:lpstr>Data Processing &amp; Feature Engineering</vt:lpstr>
      <vt:lpstr>Model Training - LightGBM</vt:lpstr>
      <vt:lpstr>Model Training - LightGBM</vt:lpstr>
      <vt:lpstr>Model Training - LightGBM</vt:lpstr>
      <vt:lpstr>Results and Evaluation</vt:lpstr>
      <vt:lpstr>Results and Evaluation</vt:lpstr>
      <vt:lpstr>Results and Evaluation</vt:lpstr>
      <vt:lpstr>Automating Solution</vt:lpstr>
      <vt:lpstr>Automating Solution</vt:lpstr>
      <vt:lpstr>Automating Solution</vt:lpstr>
      <vt:lpstr>Automating Solution</vt:lpstr>
      <vt:lpstr>Next Steps</vt:lpstr>
      <vt:lpstr>Next Steps</vt:lpstr>
      <vt:lpstr>Next Steps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Godden</dc:creator>
  <cp:lastModifiedBy>Daniel Godden</cp:lastModifiedBy>
  <cp:revision>18</cp:revision>
  <dcterms:modified xsi:type="dcterms:W3CDTF">2025-08-10T09:14:58Z</dcterms:modified>
</cp:coreProperties>
</file>